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20T20:13:54.003"/>
    </inkml:context>
    <inkml:brush xml:id="br0">
      <inkml:brushProperty name="width" value="0.05" units="cm"/>
      <inkml:brushProperty name="height" value="0.05" units="cm"/>
      <inkml:brushProperty name="color" value="#004F8B"/>
    </inkml:brush>
  </inkml:definitions>
  <inkml:trace contextRef="#ctx0" brushRef="#br0">29 45 24575,'-4'-4'0,"-1"-6"0,-5-5 0,0-1-8191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20T20:13:59.756"/>
    </inkml:context>
    <inkml:brush xml:id="br0">
      <inkml:brushProperty name="width" value="0.05" units="cm"/>
      <inkml:brushProperty name="height" value="0.05" units="cm"/>
    </inkml:brush>
  </inkml:definitions>
  <inkml:trace contextRef="#ctx0" brushRef="#br0">1 1 24575</inkml:trace>
</inkml:ink>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hu-HU"/>
              <a:t>Mintacím szerkesztése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hu-HU"/>
              <a:t>Kattintson ide az alcím mintájának szerkesztéséhez</a:t>
            </a:r>
            <a:endParaRPr lang="en-US" dirty="0"/>
          </a:p>
        </p:txBody>
      </p:sp>
      <p:sp>
        <p:nvSpPr>
          <p:cNvPr id="4" name="Date Placeholder 3"/>
          <p:cNvSpPr>
            <a:spLocks noGrp="1"/>
          </p:cNvSpPr>
          <p:nvPr>
            <p:ph type="dt" sz="half" idx="10"/>
          </p:nvPr>
        </p:nvSpPr>
        <p:spPr/>
        <p:txBody>
          <a:bodyPr/>
          <a:lstStyle/>
          <a:p>
            <a:fld id="{817C6C30-1EB1-49F2-85AE-F2A25031BB3D}" type="datetimeFigureOut">
              <a:rPr lang="hu-HU" smtClean="0"/>
              <a:t>2023. 03. 23.</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96ACC820-7C1D-4A80-AE94-CFF877FC7700}" type="slidenum">
              <a:rPr lang="hu-HU" smtClean="0"/>
              <a:t>‹#›</a:t>
            </a:fld>
            <a:endParaRPr lang="hu-HU"/>
          </a:p>
        </p:txBody>
      </p:sp>
    </p:spTree>
    <p:extLst>
      <p:ext uri="{BB962C8B-B14F-4D97-AF65-F5344CB8AC3E}">
        <p14:creationId xmlns:p14="http://schemas.microsoft.com/office/powerpoint/2010/main" val="658159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817C6C30-1EB1-49F2-85AE-F2A25031BB3D}" type="datetimeFigureOut">
              <a:rPr lang="hu-HU" smtClean="0"/>
              <a:t>2023. 03. 23.</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96ACC820-7C1D-4A80-AE94-CFF877FC7700}" type="slidenum">
              <a:rPr lang="hu-HU" smtClean="0"/>
              <a:t>‹#›</a:t>
            </a:fld>
            <a:endParaRPr lang="hu-HU"/>
          </a:p>
        </p:txBody>
      </p:sp>
    </p:spTree>
    <p:extLst>
      <p:ext uri="{BB962C8B-B14F-4D97-AF65-F5344CB8AC3E}">
        <p14:creationId xmlns:p14="http://schemas.microsoft.com/office/powerpoint/2010/main" val="3247765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hu-HU"/>
              <a:t>Mintacím szerkesztése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817C6C30-1EB1-49F2-85AE-F2A25031BB3D}" type="datetimeFigureOut">
              <a:rPr lang="hu-HU" smtClean="0"/>
              <a:t>2023. 03. 23.</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96ACC820-7C1D-4A80-AE94-CFF877FC7700}" type="slidenum">
              <a:rPr lang="hu-HU" smtClean="0"/>
              <a:t>‹#›</a:t>
            </a:fld>
            <a:endParaRPr lang="hu-HU"/>
          </a:p>
        </p:txBody>
      </p:sp>
    </p:spTree>
    <p:extLst>
      <p:ext uri="{BB962C8B-B14F-4D97-AF65-F5344CB8AC3E}">
        <p14:creationId xmlns:p14="http://schemas.microsoft.com/office/powerpoint/2010/main" val="1169763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817C6C30-1EB1-49F2-85AE-F2A25031BB3D}" type="datetimeFigureOut">
              <a:rPr lang="hu-HU" smtClean="0"/>
              <a:t>2023. 03. 23.</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96ACC820-7C1D-4A80-AE94-CFF877FC7700}" type="slidenum">
              <a:rPr lang="hu-HU" smtClean="0"/>
              <a:t>‹#›</a:t>
            </a:fld>
            <a:endParaRPr lang="hu-HU"/>
          </a:p>
        </p:txBody>
      </p:sp>
    </p:spTree>
    <p:extLst>
      <p:ext uri="{BB962C8B-B14F-4D97-AF65-F5344CB8AC3E}">
        <p14:creationId xmlns:p14="http://schemas.microsoft.com/office/powerpoint/2010/main" val="3000466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zakaszfejléc">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hu-HU"/>
              <a:t>Mintacím szerkesztése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a:xfrm>
            <a:off x="8593667" y="6272784"/>
            <a:ext cx="2644309" cy="365125"/>
          </a:xfrm>
        </p:spPr>
        <p:txBody>
          <a:bodyPr/>
          <a:lstStyle/>
          <a:p>
            <a:fld id="{817C6C30-1EB1-49F2-85AE-F2A25031BB3D}" type="datetimeFigureOut">
              <a:rPr lang="hu-HU" smtClean="0"/>
              <a:t>2023. 03. 23.</a:t>
            </a:fld>
            <a:endParaRPr lang="hu-HU"/>
          </a:p>
        </p:txBody>
      </p:sp>
      <p:sp>
        <p:nvSpPr>
          <p:cNvPr id="5" name="Footer Placeholder 4"/>
          <p:cNvSpPr>
            <a:spLocks noGrp="1"/>
          </p:cNvSpPr>
          <p:nvPr>
            <p:ph type="ftr" sz="quarter" idx="11"/>
          </p:nvPr>
        </p:nvSpPr>
        <p:spPr>
          <a:xfrm>
            <a:off x="2182708" y="6272784"/>
            <a:ext cx="6327648" cy="365125"/>
          </a:xfrm>
        </p:spPr>
        <p:txBody>
          <a:bodyPr/>
          <a:lstStyle/>
          <a:p>
            <a:endParaRPr lang="hu-HU"/>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96ACC820-7C1D-4A80-AE94-CFF877FC7700}" type="slidenum">
              <a:rPr lang="hu-HU" smtClean="0"/>
              <a:t>‹#›</a:t>
            </a:fld>
            <a:endParaRPr lang="hu-HU"/>
          </a:p>
        </p:txBody>
      </p:sp>
    </p:spTree>
    <p:extLst>
      <p:ext uri="{BB962C8B-B14F-4D97-AF65-F5344CB8AC3E}">
        <p14:creationId xmlns:p14="http://schemas.microsoft.com/office/powerpoint/2010/main" val="2509499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Date Placeholder 4"/>
          <p:cNvSpPr>
            <a:spLocks noGrp="1"/>
          </p:cNvSpPr>
          <p:nvPr>
            <p:ph type="dt" sz="half" idx="10"/>
          </p:nvPr>
        </p:nvSpPr>
        <p:spPr/>
        <p:txBody>
          <a:bodyPr/>
          <a:lstStyle/>
          <a:p>
            <a:fld id="{817C6C30-1EB1-49F2-85AE-F2A25031BB3D}" type="datetimeFigureOut">
              <a:rPr lang="hu-HU" smtClean="0"/>
              <a:t>2023. 03. 23.</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96ACC820-7C1D-4A80-AE94-CFF877FC7700}" type="slidenum">
              <a:rPr lang="hu-HU" smtClean="0"/>
              <a:t>‹#›</a:t>
            </a:fld>
            <a:endParaRPr lang="hu-HU"/>
          </a:p>
        </p:txBody>
      </p:sp>
    </p:spTree>
    <p:extLst>
      <p:ext uri="{BB962C8B-B14F-4D97-AF65-F5344CB8AC3E}">
        <p14:creationId xmlns:p14="http://schemas.microsoft.com/office/powerpoint/2010/main" val="3980403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hu-HU"/>
              <a:t>Mintacím szerkesztése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7" name="Date Placeholder 6"/>
          <p:cNvSpPr>
            <a:spLocks noGrp="1"/>
          </p:cNvSpPr>
          <p:nvPr>
            <p:ph type="dt" sz="half" idx="10"/>
          </p:nvPr>
        </p:nvSpPr>
        <p:spPr/>
        <p:txBody>
          <a:bodyPr/>
          <a:lstStyle/>
          <a:p>
            <a:fld id="{817C6C30-1EB1-49F2-85AE-F2A25031BB3D}" type="datetimeFigureOut">
              <a:rPr lang="hu-HU" smtClean="0"/>
              <a:t>2023. 03. 23.</a:t>
            </a:fld>
            <a:endParaRPr lang="hu-HU"/>
          </a:p>
        </p:txBody>
      </p:sp>
      <p:sp>
        <p:nvSpPr>
          <p:cNvPr id="8" name="Footer Placeholder 7"/>
          <p:cNvSpPr>
            <a:spLocks noGrp="1"/>
          </p:cNvSpPr>
          <p:nvPr>
            <p:ph type="ftr" sz="quarter" idx="11"/>
          </p:nvPr>
        </p:nvSpPr>
        <p:spPr/>
        <p:txBody>
          <a:bodyPr/>
          <a:lstStyle/>
          <a:p>
            <a:endParaRPr lang="hu-HU"/>
          </a:p>
        </p:txBody>
      </p:sp>
      <p:sp>
        <p:nvSpPr>
          <p:cNvPr id="9" name="Slide Number Placeholder 8"/>
          <p:cNvSpPr>
            <a:spLocks noGrp="1"/>
          </p:cNvSpPr>
          <p:nvPr>
            <p:ph type="sldNum" sz="quarter" idx="12"/>
          </p:nvPr>
        </p:nvSpPr>
        <p:spPr/>
        <p:txBody>
          <a:bodyPr/>
          <a:lstStyle/>
          <a:p>
            <a:fld id="{96ACC820-7C1D-4A80-AE94-CFF877FC7700}" type="slidenum">
              <a:rPr lang="hu-HU" smtClean="0"/>
              <a:t>‹#›</a:t>
            </a:fld>
            <a:endParaRPr lang="hu-HU"/>
          </a:p>
        </p:txBody>
      </p:sp>
    </p:spTree>
    <p:extLst>
      <p:ext uri="{BB962C8B-B14F-4D97-AF65-F5344CB8AC3E}">
        <p14:creationId xmlns:p14="http://schemas.microsoft.com/office/powerpoint/2010/main" val="514484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hu-HU"/>
              <a:t>Mintacím szerkesztése</a:t>
            </a:r>
            <a:endParaRPr lang="en-US" dirty="0"/>
          </a:p>
        </p:txBody>
      </p:sp>
      <p:sp>
        <p:nvSpPr>
          <p:cNvPr id="3" name="Date Placeholder 2"/>
          <p:cNvSpPr>
            <a:spLocks noGrp="1"/>
          </p:cNvSpPr>
          <p:nvPr>
            <p:ph type="dt" sz="half" idx="10"/>
          </p:nvPr>
        </p:nvSpPr>
        <p:spPr/>
        <p:txBody>
          <a:bodyPr/>
          <a:lstStyle/>
          <a:p>
            <a:fld id="{817C6C30-1EB1-49F2-85AE-F2A25031BB3D}" type="datetimeFigureOut">
              <a:rPr lang="hu-HU" smtClean="0"/>
              <a:t>2023. 03. 23.</a:t>
            </a:fld>
            <a:endParaRPr lang="hu-HU"/>
          </a:p>
        </p:txBody>
      </p:sp>
      <p:sp>
        <p:nvSpPr>
          <p:cNvPr id="4" name="Footer Placeholder 3"/>
          <p:cNvSpPr>
            <a:spLocks noGrp="1"/>
          </p:cNvSpPr>
          <p:nvPr>
            <p:ph type="ftr" sz="quarter" idx="11"/>
          </p:nvPr>
        </p:nvSpPr>
        <p:spPr/>
        <p:txBody>
          <a:bodyPr/>
          <a:lstStyle/>
          <a:p>
            <a:endParaRPr lang="hu-HU"/>
          </a:p>
        </p:txBody>
      </p:sp>
      <p:sp>
        <p:nvSpPr>
          <p:cNvPr id="5" name="Slide Number Placeholder 4"/>
          <p:cNvSpPr>
            <a:spLocks noGrp="1"/>
          </p:cNvSpPr>
          <p:nvPr>
            <p:ph type="sldNum" sz="quarter" idx="12"/>
          </p:nvPr>
        </p:nvSpPr>
        <p:spPr/>
        <p:txBody>
          <a:bodyPr/>
          <a:lstStyle/>
          <a:p>
            <a:fld id="{96ACC820-7C1D-4A80-AE94-CFF877FC7700}" type="slidenum">
              <a:rPr lang="hu-HU" smtClean="0"/>
              <a:t>‹#›</a:t>
            </a:fld>
            <a:endParaRPr lang="hu-HU"/>
          </a:p>
        </p:txBody>
      </p:sp>
    </p:spTree>
    <p:extLst>
      <p:ext uri="{BB962C8B-B14F-4D97-AF65-F5344CB8AC3E}">
        <p14:creationId xmlns:p14="http://schemas.microsoft.com/office/powerpoint/2010/main" val="679905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7C6C30-1EB1-49F2-85AE-F2A25031BB3D}" type="datetimeFigureOut">
              <a:rPr lang="hu-HU" smtClean="0"/>
              <a:t>2023. 03. 23.</a:t>
            </a:fld>
            <a:endParaRPr lang="hu-HU"/>
          </a:p>
        </p:txBody>
      </p:sp>
      <p:sp>
        <p:nvSpPr>
          <p:cNvPr id="3" name="Footer Placeholder 2"/>
          <p:cNvSpPr>
            <a:spLocks noGrp="1"/>
          </p:cNvSpPr>
          <p:nvPr>
            <p:ph type="ftr" sz="quarter" idx="11"/>
          </p:nvPr>
        </p:nvSpPr>
        <p:spPr/>
        <p:txBody>
          <a:bodyPr/>
          <a:lstStyle/>
          <a:p>
            <a:endParaRPr lang="hu-HU"/>
          </a:p>
        </p:txBody>
      </p:sp>
      <p:sp>
        <p:nvSpPr>
          <p:cNvPr id="4" name="Slide Number Placeholder 3"/>
          <p:cNvSpPr>
            <a:spLocks noGrp="1"/>
          </p:cNvSpPr>
          <p:nvPr>
            <p:ph type="sldNum" sz="quarter" idx="12"/>
          </p:nvPr>
        </p:nvSpPr>
        <p:spPr/>
        <p:txBody>
          <a:bodyPr/>
          <a:lstStyle/>
          <a:p>
            <a:fld id="{96ACC820-7C1D-4A80-AE94-CFF877FC7700}" type="slidenum">
              <a:rPr lang="hu-HU" smtClean="0"/>
              <a:t>‹#›</a:t>
            </a:fld>
            <a:endParaRPr lang="hu-HU"/>
          </a:p>
        </p:txBody>
      </p:sp>
    </p:spTree>
    <p:extLst>
      <p:ext uri="{BB962C8B-B14F-4D97-AF65-F5344CB8AC3E}">
        <p14:creationId xmlns:p14="http://schemas.microsoft.com/office/powerpoint/2010/main" val="1971953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artalomrész képaláírással">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hu-HU"/>
              <a:t>Mintacím szerkesztése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ate Placeholder 4"/>
          <p:cNvSpPr>
            <a:spLocks noGrp="1"/>
          </p:cNvSpPr>
          <p:nvPr>
            <p:ph type="dt" sz="half" idx="10"/>
          </p:nvPr>
        </p:nvSpPr>
        <p:spPr/>
        <p:txBody>
          <a:bodyPr/>
          <a:lstStyle/>
          <a:p>
            <a:fld id="{817C6C30-1EB1-49F2-85AE-F2A25031BB3D}" type="datetimeFigureOut">
              <a:rPr lang="hu-HU" smtClean="0"/>
              <a:t>2023. 03. 23.</a:t>
            </a:fld>
            <a:endParaRPr lang="hu-HU"/>
          </a:p>
        </p:txBody>
      </p:sp>
      <p:sp>
        <p:nvSpPr>
          <p:cNvPr id="6" name="Footer Placeholder 5"/>
          <p:cNvSpPr>
            <a:spLocks noGrp="1"/>
          </p:cNvSpPr>
          <p:nvPr>
            <p:ph type="ftr" sz="quarter" idx="11"/>
          </p:nvPr>
        </p:nvSpPr>
        <p:spPr/>
        <p:txBody>
          <a:bodyPr/>
          <a:lstStyle/>
          <a:p>
            <a:endParaRPr lang="hu-HU"/>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96ACC820-7C1D-4A80-AE94-CFF877FC7700}" type="slidenum">
              <a:rPr lang="hu-HU" smtClean="0"/>
              <a:t>‹#›</a:t>
            </a:fld>
            <a:endParaRPr lang="hu-HU"/>
          </a:p>
        </p:txBody>
      </p:sp>
    </p:spTree>
    <p:extLst>
      <p:ext uri="{BB962C8B-B14F-4D97-AF65-F5344CB8AC3E}">
        <p14:creationId xmlns:p14="http://schemas.microsoft.com/office/powerpoint/2010/main" val="2367536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hu-HU"/>
              <a:t>Mintacím szerkesztése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a:t>Kép beszúrásához kattintson az ikonra</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ate Placeholder 4"/>
          <p:cNvSpPr>
            <a:spLocks noGrp="1"/>
          </p:cNvSpPr>
          <p:nvPr>
            <p:ph type="dt" sz="half" idx="10"/>
          </p:nvPr>
        </p:nvSpPr>
        <p:spPr/>
        <p:txBody>
          <a:bodyPr/>
          <a:lstStyle/>
          <a:p>
            <a:fld id="{817C6C30-1EB1-49F2-85AE-F2A25031BB3D}" type="datetimeFigureOut">
              <a:rPr lang="hu-HU" smtClean="0"/>
              <a:t>2023. 03. 23.</a:t>
            </a:fld>
            <a:endParaRPr lang="hu-HU"/>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96ACC820-7C1D-4A80-AE94-CFF877FC7700}" type="slidenum">
              <a:rPr lang="hu-HU" smtClean="0"/>
              <a:t>‹#›</a:t>
            </a:fld>
            <a:endParaRPr lang="hu-HU"/>
          </a:p>
        </p:txBody>
      </p:sp>
    </p:spTree>
    <p:extLst>
      <p:ext uri="{BB962C8B-B14F-4D97-AF65-F5344CB8AC3E}">
        <p14:creationId xmlns:p14="http://schemas.microsoft.com/office/powerpoint/2010/main" val="2666607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hu-HU"/>
              <a:t>Mintacím szerkesztése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17C6C30-1EB1-49F2-85AE-F2A25031BB3D}" type="datetimeFigureOut">
              <a:rPr lang="hu-HU" smtClean="0"/>
              <a:t>2023. 03. 23.</a:t>
            </a:fld>
            <a:endParaRPr lang="hu-HU"/>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hu-HU"/>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96ACC820-7C1D-4A80-AE94-CFF877FC7700}" type="slidenum">
              <a:rPr lang="hu-HU" smtClean="0"/>
              <a:t>‹#›</a:t>
            </a:fld>
            <a:endParaRPr lang="hu-HU"/>
          </a:p>
        </p:txBody>
      </p:sp>
    </p:spTree>
    <p:extLst>
      <p:ext uri="{BB962C8B-B14F-4D97-AF65-F5344CB8AC3E}">
        <p14:creationId xmlns:p14="http://schemas.microsoft.com/office/powerpoint/2010/main" val="35394274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f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ustomXml" Target="../ink/ink1.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customXml" Target="../ink/ink2.xml"/></Relationships>
</file>

<file path=ppt/slides/_rels/slide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10.jpeg"/><Relationship Id="rId7" Type="http://schemas.openxmlformats.org/officeDocument/2006/relationships/image" Target="../media/image7.jpg"/><Relationship Id="rId2" Type="http://schemas.openxmlformats.org/officeDocument/2006/relationships/image" Target="../media/image9.jpeg"/><Relationship Id="rId1" Type="http://schemas.openxmlformats.org/officeDocument/2006/relationships/slideLayout" Target="../slideLayouts/slideLayout7.xml"/><Relationship Id="rId6" Type="http://schemas.openxmlformats.org/officeDocument/2006/relationships/image" Target="../media/image6.jpg"/><Relationship Id="rId5" Type="http://schemas.openxmlformats.org/officeDocument/2006/relationships/image" Target="../media/image5.jfif"/><Relationship Id="rId4"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567B77E9-3952-DC01-3582-683C9010ED3C}"/>
              </a:ext>
            </a:extLst>
          </p:cNvPr>
          <p:cNvSpPr>
            <a:spLocks noGrp="1"/>
          </p:cNvSpPr>
          <p:nvPr>
            <p:ph type="ctrTitle"/>
          </p:nvPr>
        </p:nvSpPr>
        <p:spPr>
          <a:xfrm>
            <a:off x="3423790" y="2145362"/>
            <a:ext cx="5628443" cy="1544051"/>
          </a:xfrm>
        </p:spPr>
        <p:txBody>
          <a:bodyPr/>
          <a:lstStyle/>
          <a:p>
            <a:r>
              <a:rPr lang="hu-HU" dirty="0"/>
              <a:t>Petőfi és a forradalom </a:t>
            </a:r>
          </a:p>
        </p:txBody>
      </p:sp>
      <p:sp>
        <p:nvSpPr>
          <p:cNvPr id="3" name="Alcím 2">
            <a:extLst>
              <a:ext uri="{FF2B5EF4-FFF2-40B4-BE49-F238E27FC236}">
                <a16:creationId xmlns:a16="http://schemas.microsoft.com/office/drawing/2014/main" id="{6FF6B035-1326-66C8-7D48-267A3F8A7E15}"/>
              </a:ext>
            </a:extLst>
          </p:cNvPr>
          <p:cNvSpPr>
            <a:spLocks noGrp="1"/>
          </p:cNvSpPr>
          <p:nvPr>
            <p:ph type="subTitle" idx="1"/>
          </p:nvPr>
        </p:nvSpPr>
        <p:spPr>
          <a:xfrm>
            <a:off x="2056660" y="4915680"/>
            <a:ext cx="9144000" cy="517536"/>
          </a:xfrm>
        </p:spPr>
        <p:txBody>
          <a:bodyPr>
            <a:normAutofit/>
          </a:bodyPr>
          <a:lstStyle/>
          <a:p>
            <a:r>
              <a:rPr lang="hu-HU" dirty="0"/>
              <a:t>1848-49-es</a:t>
            </a:r>
            <a:r>
              <a:rPr lang="hu-HU" sz="2800" dirty="0"/>
              <a:t> forradalom és szabadságharc </a:t>
            </a:r>
          </a:p>
        </p:txBody>
      </p:sp>
      <p:pic>
        <p:nvPicPr>
          <p:cNvPr id="5" name="Kép 4">
            <a:extLst>
              <a:ext uri="{FF2B5EF4-FFF2-40B4-BE49-F238E27FC236}">
                <a16:creationId xmlns:a16="http://schemas.microsoft.com/office/drawing/2014/main" id="{32AED5AC-9BDC-83F1-31A0-D29801AE98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871" y="100536"/>
            <a:ext cx="2734258" cy="2802615"/>
          </a:xfrm>
          <a:prstGeom prst="rect">
            <a:avLst/>
          </a:prstGeom>
          <a:ln>
            <a:noFill/>
          </a:ln>
          <a:effectLst>
            <a:outerShdw blurRad="292100" dist="139700" dir="2700000" algn="tl" rotWithShape="0">
              <a:srgbClr val="333333">
                <a:alpha val="65000"/>
              </a:srgbClr>
            </a:outerShdw>
          </a:effectLst>
        </p:spPr>
      </p:pic>
      <p:pic>
        <p:nvPicPr>
          <p:cNvPr id="7" name="Kép 6">
            <a:extLst>
              <a:ext uri="{FF2B5EF4-FFF2-40B4-BE49-F238E27FC236}">
                <a16:creationId xmlns:a16="http://schemas.microsoft.com/office/drawing/2014/main" id="{3203F75B-69ED-0B3F-E6C0-4225FCE048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52233" y="3811318"/>
            <a:ext cx="3066386" cy="251582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999097235"/>
      </p:ext>
    </p:extLst>
  </p:cSld>
  <p:clrMapOvr>
    <a:masterClrMapping/>
  </p:clrMapOvr>
  <mc:AlternateContent xmlns:mc="http://schemas.openxmlformats.org/markup-compatibility/2006" xmlns:p14="http://schemas.microsoft.com/office/powerpoint/2010/main">
    <mc:Choice Requires="p14">
      <p:transition spd="slow" p14:dur="25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3B528FE-E355-779A-E1F6-9727596ACE9D}"/>
              </a:ext>
            </a:extLst>
          </p:cNvPr>
          <p:cNvSpPr>
            <a:spLocks noGrp="1"/>
          </p:cNvSpPr>
          <p:nvPr>
            <p:ph type="title"/>
          </p:nvPr>
        </p:nvSpPr>
        <p:spPr/>
        <p:txBody>
          <a:bodyPr>
            <a:normAutofit/>
          </a:bodyPr>
          <a:lstStyle/>
          <a:p>
            <a:r>
              <a:rPr lang="hu-HU" dirty="0"/>
              <a:t>Bevezető:</a:t>
            </a:r>
          </a:p>
        </p:txBody>
      </p:sp>
      <p:sp>
        <p:nvSpPr>
          <p:cNvPr id="3" name="Tartalom helye 2">
            <a:extLst>
              <a:ext uri="{FF2B5EF4-FFF2-40B4-BE49-F238E27FC236}">
                <a16:creationId xmlns:a16="http://schemas.microsoft.com/office/drawing/2014/main" id="{08FEE7A0-9A3A-E7F1-A839-E162E542A0EE}"/>
              </a:ext>
            </a:extLst>
          </p:cNvPr>
          <p:cNvSpPr>
            <a:spLocks noGrp="1"/>
          </p:cNvSpPr>
          <p:nvPr>
            <p:ph idx="1"/>
          </p:nvPr>
        </p:nvSpPr>
        <p:spPr>
          <a:xfrm>
            <a:off x="838200" y="1685741"/>
            <a:ext cx="10515600" cy="4351338"/>
          </a:xfrm>
        </p:spPr>
        <p:txBody>
          <a:bodyPr/>
          <a:lstStyle/>
          <a:p>
            <a:pPr marL="0" indent="0">
              <a:buNone/>
            </a:pPr>
            <a:r>
              <a:rPr lang="hu-HU" dirty="0"/>
              <a:t>Ma reggel 9 órakor Budapest legnépesebb utcáin és azoknak szegletében egy felhívó, felszólító írott plakátot pillanthattunk meg és olvashattunk el.  A plakát címe: </a:t>
            </a:r>
          </a:p>
          <a:p>
            <a:pPr marL="0" indent="0">
              <a:buNone/>
            </a:pPr>
            <a:r>
              <a:rPr lang="hu-HU" sz="3200" dirty="0"/>
              <a:t>          Mit kíván a magyar nemzet.</a:t>
            </a:r>
          </a:p>
          <a:p>
            <a:pPr marL="0" indent="0">
              <a:buNone/>
            </a:pPr>
            <a:r>
              <a:rPr lang="hu-HU" sz="3200" dirty="0"/>
              <a:t>   </a:t>
            </a:r>
            <a:r>
              <a:rPr lang="hu-HU" dirty="0"/>
              <a:t>Legyen béke, szabadság és egyetértés. </a:t>
            </a:r>
            <a:endParaRPr lang="hu-HU" sz="3200" dirty="0"/>
          </a:p>
          <a:p>
            <a:pPr marL="0" indent="0">
              <a:buNone/>
            </a:pPr>
            <a:r>
              <a:rPr lang="hu-HU" sz="3200" dirty="0"/>
              <a:t>      </a:t>
            </a:r>
          </a:p>
          <a:p>
            <a:pPr marL="0" indent="0">
              <a:buNone/>
            </a:pPr>
            <a:r>
              <a:rPr lang="hu-HU" dirty="0"/>
              <a:t>  </a:t>
            </a:r>
          </a:p>
        </p:txBody>
      </p:sp>
      <p:pic>
        <p:nvPicPr>
          <p:cNvPr id="6" name="Kép 5">
            <a:extLst>
              <a:ext uri="{FF2B5EF4-FFF2-40B4-BE49-F238E27FC236}">
                <a16:creationId xmlns:a16="http://schemas.microsoft.com/office/drawing/2014/main" id="{97962F03-DCF2-AB81-4811-9995D1C64C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386" y="2424445"/>
            <a:ext cx="3351327" cy="412669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736464422"/>
      </p:ext>
    </p:extLst>
  </p:cSld>
  <p:clrMapOvr>
    <a:masterClrMapping/>
  </p:clrMapOvr>
  <mc:AlternateContent xmlns:mc="http://schemas.openxmlformats.org/markup-compatibility/2006" xmlns:p14="http://schemas.microsoft.com/office/powerpoint/2010/main">
    <mc:Choice Requires="p14">
      <p:transition spd="slow" p14:dur="25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B27ED7B-6AC0-9D15-5FE9-38F10796A74B}"/>
              </a:ext>
            </a:extLst>
          </p:cNvPr>
          <p:cNvSpPr>
            <a:spLocks noGrp="1"/>
          </p:cNvSpPr>
          <p:nvPr>
            <p:ph type="title"/>
          </p:nvPr>
        </p:nvSpPr>
        <p:spPr>
          <a:xfrm>
            <a:off x="173204" y="200546"/>
            <a:ext cx="10058400" cy="1609344"/>
          </a:xfrm>
        </p:spPr>
        <p:txBody>
          <a:bodyPr/>
          <a:lstStyle/>
          <a:p>
            <a:r>
              <a:rPr lang="hu-HU" dirty="0"/>
              <a:t>Váratlan eseményekről tudósítunk!</a:t>
            </a:r>
          </a:p>
        </p:txBody>
      </p:sp>
      <p:sp>
        <p:nvSpPr>
          <p:cNvPr id="3" name="Tartalom helye 2">
            <a:extLst>
              <a:ext uri="{FF2B5EF4-FFF2-40B4-BE49-F238E27FC236}">
                <a16:creationId xmlns:a16="http://schemas.microsoft.com/office/drawing/2014/main" id="{BD856FAA-88A4-6B4B-9B28-6487C78CF752}"/>
              </a:ext>
            </a:extLst>
          </p:cNvPr>
          <p:cNvSpPr>
            <a:spLocks noGrp="1"/>
          </p:cNvSpPr>
          <p:nvPr>
            <p:ph idx="1"/>
          </p:nvPr>
        </p:nvSpPr>
        <p:spPr>
          <a:xfrm>
            <a:off x="361025" y="1731146"/>
            <a:ext cx="11469950" cy="4447352"/>
          </a:xfrm>
        </p:spPr>
        <p:style>
          <a:lnRef idx="2">
            <a:schemeClr val="dk1"/>
          </a:lnRef>
          <a:fillRef idx="1">
            <a:schemeClr val="lt1"/>
          </a:fillRef>
          <a:effectRef idx="0">
            <a:schemeClr val="dk1"/>
          </a:effectRef>
          <a:fontRef idx="minor">
            <a:schemeClr val="dk1"/>
          </a:fontRef>
        </p:style>
        <p:txBody>
          <a:bodyPr>
            <a:normAutofit/>
          </a:bodyPr>
          <a:lstStyle/>
          <a:p>
            <a:pPr marL="0" indent="0">
              <a:buNone/>
            </a:pPr>
            <a:r>
              <a:rPr lang="hu-HU" dirty="0"/>
              <a:t>Petőfi Sándor reggel 8 órakor elszavalta a </a:t>
            </a:r>
            <a:r>
              <a:rPr lang="hu-HU" i="1" dirty="0"/>
              <a:t>Nemzeti dal </a:t>
            </a:r>
            <a:r>
              <a:rPr lang="hu-HU" dirty="0"/>
              <a:t>című költeményét a Pilvax kávézóban. Petőfi és fiatal társai itt beszélték meg követeléseiket, amelyeket végül 12 pontban fogalmaztak meg. </a:t>
            </a:r>
          </a:p>
          <a:p>
            <a:pPr marL="0" indent="0">
              <a:buNone/>
            </a:pPr>
            <a:r>
              <a:rPr lang="hu-HU" dirty="0"/>
              <a:t>A Pilvax kávéház után a Jogi egyetemhez vonultak. Buzdító beszédekkel szólították meg az ifjúságot. Utána az Orvosi egyetemhez mentek. Ott az egyetemi előadásokat félbeszakították, majd Petőfi és társai elmondták a 12 pontot és a </a:t>
            </a:r>
            <a:r>
              <a:rPr lang="hu-HU" i="1" dirty="0"/>
              <a:t>Nemzeti dal</a:t>
            </a:r>
            <a:r>
              <a:rPr lang="hu-HU" dirty="0"/>
              <a:t>t. Ugyan ezt megismételték a Mérnöki és a Bölcseleti karnál, majd az egyetemi térnél is. Az egyetemi hallgatóság mellett, az utca emberei is egyre nagyobb számban csatlakoztak hozzájuk. Mire Landerer és Heckenast könyvnyomdájához értek, már közel 5000 főre duzzadt a csapat. 10 óra körül foglalták el a nyomdát és cenzor engedélye nélkül nyomtatták ki a 12 pontot és a </a:t>
            </a:r>
            <a:r>
              <a:rPr lang="hu-HU" i="1" dirty="0"/>
              <a:t>Nemzeti dal</a:t>
            </a:r>
            <a:r>
              <a:rPr lang="hu-HU" dirty="0"/>
              <a:t>t. A gyülekező tömeg délután 3 órakor  Nemzeti Múzeum előtti téren a kellemetlen időjárás ellenére népgyűlést tartott. Itt Vasvári Pállal és Irinyi Józseffel lelkesítő beszédet mondott a népnek, amely közfelkiáltással elfogadta az indítványukat. Ezzel a lendülettel elindultak a városházához, hogy képviselőik segítségével követeljék a városi  tanácstól a 12 pont elfogadását.   </a:t>
            </a:r>
          </a:p>
        </p:txBody>
      </p:sp>
      <mc:AlternateContent xmlns:mc="http://schemas.openxmlformats.org/markup-compatibility/2006" xmlns:p14="http://schemas.microsoft.com/office/powerpoint/2010/main">
        <mc:Choice Requires="p14">
          <p:contentPart p14:bwMode="auto" r:id="rId2">
            <p14:nvContentPartPr>
              <p14:cNvPr id="8" name="Szabadkéz 7">
                <a:extLst>
                  <a:ext uri="{FF2B5EF4-FFF2-40B4-BE49-F238E27FC236}">
                    <a16:creationId xmlns:a16="http://schemas.microsoft.com/office/drawing/2014/main" id="{EEAF615D-1484-314E-DB04-D3C2CE6814B9}"/>
                  </a:ext>
                </a:extLst>
              </p14:cNvPr>
              <p14:cNvContentPartPr/>
              <p14:nvPr/>
            </p14:nvContentPartPr>
            <p14:xfrm>
              <a:off x="-1887" y="2078913"/>
              <a:ext cx="10800" cy="16200"/>
            </p14:xfrm>
          </p:contentPart>
        </mc:Choice>
        <mc:Fallback xmlns="">
          <p:pic>
            <p:nvPicPr>
              <p:cNvPr id="8" name="Szabadkéz 7">
                <a:extLst>
                  <a:ext uri="{FF2B5EF4-FFF2-40B4-BE49-F238E27FC236}">
                    <a16:creationId xmlns:a16="http://schemas.microsoft.com/office/drawing/2014/main" id="{EEAF615D-1484-314E-DB04-D3C2CE6814B9}"/>
                  </a:ext>
                </a:extLst>
              </p:cNvPr>
              <p:cNvPicPr/>
              <p:nvPr/>
            </p:nvPicPr>
            <p:blipFill>
              <a:blip r:embed="rId3"/>
              <a:stretch>
                <a:fillRect/>
              </a:stretch>
            </p:blipFill>
            <p:spPr>
              <a:xfrm>
                <a:off x="-10887" y="2069913"/>
                <a:ext cx="28440" cy="3384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9" name="Szabadkéz 8">
                <a:extLst>
                  <a:ext uri="{FF2B5EF4-FFF2-40B4-BE49-F238E27FC236}">
                    <a16:creationId xmlns:a16="http://schemas.microsoft.com/office/drawing/2014/main" id="{83E5A467-09DB-4CDB-7234-07C8602E0828}"/>
                  </a:ext>
                </a:extLst>
              </p14:cNvPr>
              <p14:cNvContentPartPr/>
              <p14:nvPr/>
            </p14:nvContentPartPr>
            <p14:xfrm>
              <a:off x="-417687" y="2023833"/>
              <a:ext cx="360" cy="360"/>
            </p14:xfrm>
          </p:contentPart>
        </mc:Choice>
        <mc:Fallback xmlns="">
          <p:pic>
            <p:nvPicPr>
              <p:cNvPr id="9" name="Szabadkéz 8">
                <a:extLst>
                  <a:ext uri="{FF2B5EF4-FFF2-40B4-BE49-F238E27FC236}">
                    <a16:creationId xmlns:a16="http://schemas.microsoft.com/office/drawing/2014/main" id="{83E5A467-09DB-4CDB-7234-07C8602E0828}"/>
                  </a:ext>
                </a:extLst>
              </p:cNvPr>
              <p:cNvPicPr/>
              <p:nvPr/>
            </p:nvPicPr>
            <p:blipFill>
              <a:blip r:embed="rId5"/>
              <a:stretch>
                <a:fillRect/>
              </a:stretch>
            </p:blipFill>
            <p:spPr>
              <a:xfrm>
                <a:off x="-426327" y="2015193"/>
                <a:ext cx="18000" cy="18000"/>
              </a:xfrm>
              <a:prstGeom prst="rect">
                <a:avLst/>
              </a:prstGeom>
            </p:spPr>
          </p:pic>
        </mc:Fallback>
      </mc:AlternateContent>
    </p:spTree>
    <p:extLst>
      <p:ext uri="{BB962C8B-B14F-4D97-AF65-F5344CB8AC3E}">
        <p14:creationId xmlns:p14="http://schemas.microsoft.com/office/powerpoint/2010/main" val="1291497083"/>
      </p:ext>
    </p:extLst>
  </p:cSld>
  <p:clrMapOvr>
    <a:masterClrMapping/>
  </p:clrMapOvr>
  <mc:AlternateContent xmlns:mc="http://schemas.openxmlformats.org/markup-compatibility/2006" xmlns:p14="http://schemas.microsoft.com/office/powerpoint/2010/main">
    <mc:Choice Requires="p14">
      <p:transition spd="slow" p14:dur="25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doboz 2">
            <a:extLst>
              <a:ext uri="{FF2B5EF4-FFF2-40B4-BE49-F238E27FC236}">
                <a16:creationId xmlns:a16="http://schemas.microsoft.com/office/drawing/2014/main" id="{206E33EC-E2A3-29E1-0CAE-75D4575B66E3}"/>
              </a:ext>
            </a:extLst>
          </p:cNvPr>
          <p:cNvSpPr txBox="1"/>
          <p:nvPr/>
        </p:nvSpPr>
        <p:spPr>
          <a:xfrm>
            <a:off x="1819922" y="852256"/>
            <a:ext cx="914400" cy="4247317"/>
          </a:xfrm>
          <a:prstGeom prst="rect">
            <a:avLst/>
          </a:prstGeom>
          <a:noFill/>
        </p:spPr>
        <p:txBody>
          <a:bodyPr wrap="square" rtlCol="0">
            <a:spAutoFit/>
          </a:bodyPr>
          <a:lstStyle/>
          <a:p>
            <a:endParaRPr lang="hu-HU" dirty="0"/>
          </a:p>
          <a:p>
            <a:endParaRPr lang="hu-HU" dirty="0"/>
          </a:p>
          <a:p>
            <a:endParaRPr lang="hu-HU" dirty="0"/>
          </a:p>
          <a:p>
            <a:endParaRPr lang="hu-HU" dirty="0"/>
          </a:p>
          <a:p>
            <a:endParaRPr lang="hu-HU" dirty="0"/>
          </a:p>
          <a:p>
            <a:endParaRPr lang="hu-HU" dirty="0"/>
          </a:p>
          <a:p>
            <a:endParaRPr lang="hu-HU" dirty="0"/>
          </a:p>
          <a:p>
            <a:endParaRPr lang="hu-HU" dirty="0"/>
          </a:p>
          <a:p>
            <a:endParaRPr lang="hu-HU" dirty="0"/>
          </a:p>
          <a:p>
            <a:endParaRPr lang="hu-HU" dirty="0"/>
          </a:p>
          <a:p>
            <a:endParaRPr lang="hu-HU" dirty="0"/>
          </a:p>
          <a:p>
            <a:endParaRPr lang="hu-HU" dirty="0"/>
          </a:p>
          <a:p>
            <a:endParaRPr lang="hu-HU" dirty="0"/>
          </a:p>
          <a:p>
            <a:endParaRPr lang="hu-HU" dirty="0"/>
          </a:p>
          <a:p>
            <a:r>
              <a:rPr lang="hu-HU" dirty="0"/>
              <a:t>                </a:t>
            </a:r>
          </a:p>
        </p:txBody>
      </p:sp>
      <p:sp>
        <p:nvSpPr>
          <p:cNvPr id="4" name="Szövegdoboz 3">
            <a:extLst>
              <a:ext uri="{FF2B5EF4-FFF2-40B4-BE49-F238E27FC236}">
                <a16:creationId xmlns:a16="http://schemas.microsoft.com/office/drawing/2014/main" id="{AB218A96-FE9A-DB1B-A179-ECAEC8F2CD86}"/>
              </a:ext>
            </a:extLst>
          </p:cNvPr>
          <p:cNvSpPr txBox="1"/>
          <p:nvPr/>
        </p:nvSpPr>
        <p:spPr>
          <a:xfrm rot="10800000" flipV="1">
            <a:off x="319595" y="371085"/>
            <a:ext cx="5459768" cy="7140416"/>
          </a:xfrm>
          <a:prstGeom prst="rect">
            <a:avLst/>
          </a:prstGeom>
          <a:noFill/>
        </p:spPr>
        <p:txBody>
          <a:bodyPr wrap="square" rtlCol="0">
            <a:spAutoFit/>
          </a:bodyPr>
          <a:lstStyle/>
          <a:p>
            <a:r>
              <a:rPr lang="hu-HU" sz="2000" dirty="0"/>
              <a:t>A Városháza melletti téren gyülekezett a hatalmas tömeg. A követek átadták a 12 pontot a tanácsnak,        </a:t>
            </a:r>
          </a:p>
          <a:p>
            <a:r>
              <a:rPr lang="hu-HU" sz="2000" dirty="0"/>
              <a:t>akiket Rottenbiller Lipót győzött meg azok elfogadásáról. Miután elfogadták a 12 pontot, követelték a sajtószabadság </a:t>
            </a:r>
            <a:r>
              <a:rPr lang="hu-HU" sz="2000" dirty="0" err="1"/>
              <a:t>azonali</a:t>
            </a:r>
            <a:r>
              <a:rPr lang="hu-HU" sz="2000" dirty="0"/>
              <a:t> hatálybalépését, és követelték a nép közüli választását és </a:t>
            </a:r>
            <a:r>
              <a:rPr lang="hu-HU" sz="2000" dirty="0" err="1"/>
              <a:t>Mihajlo</a:t>
            </a:r>
            <a:r>
              <a:rPr lang="hu-HU" sz="2000" dirty="0"/>
              <a:t> </a:t>
            </a:r>
            <a:r>
              <a:rPr lang="hu-HU" sz="2000" dirty="0" err="1"/>
              <a:t>Stancsics</a:t>
            </a:r>
            <a:r>
              <a:rPr lang="hu-HU" sz="2000" dirty="0"/>
              <a:t> nevű fogoly kiszabadítását. Ezt követően a tömeg Budára vonult és kiszabadították várbörtönéből </a:t>
            </a:r>
            <a:r>
              <a:rPr lang="hu-HU" sz="2000" dirty="0" err="1"/>
              <a:t>Stáncsicsot</a:t>
            </a:r>
            <a:r>
              <a:rPr lang="hu-HU" sz="2000" dirty="0"/>
              <a:t>. A nép önkezével vonta át kocsiját Budáról a Nemzeti Színház teréig, és ott bevonultak a színházba. A színházi igazgatóság és Bajza József aligazgató Katona József Bánk bánját tűzte ki az esti műsorra. A Bánk bánt végül nem sikerült teljesen színpadra vinni, mert a nép kérésére végül a Nemzeti dalt elszavalták és eléneklték a Himnuszt és a Szózatot.</a:t>
            </a:r>
          </a:p>
          <a:p>
            <a:r>
              <a:rPr lang="hu-HU" sz="2000" dirty="0"/>
              <a:t>      </a:t>
            </a:r>
          </a:p>
          <a:p>
            <a:endParaRPr lang="hu-HU" sz="2000" dirty="0"/>
          </a:p>
          <a:p>
            <a:endParaRPr lang="hu-HU" sz="2000" dirty="0"/>
          </a:p>
          <a:p>
            <a:endParaRPr lang="hu-HU" dirty="0"/>
          </a:p>
        </p:txBody>
      </p:sp>
      <p:pic>
        <p:nvPicPr>
          <p:cNvPr id="9" name="Kép 8">
            <a:extLst>
              <a:ext uri="{FF2B5EF4-FFF2-40B4-BE49-F238E27FC236}">
                <a16:creationId xmlns:a16="http://schemas.microsoft.com/office/drawing/2014/main" id="{44D184D7-824D-7371-1A01-21F728C64D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6117" y="852256"/>
            <a:ext cx="3214647" cy="461623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50563070"/>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557A34A-6B96-BD83-5973-F27E8387075C}"/>
              </a:ext>
            </a:extLst>
          </p:cNvPr>
          <p:cNvSpPr>
            <a:spLocks noGrp="1"/>
          </p:cNvSpPr>
          <p:nvPr>
            <p:ph type="title"/>
          </p:nvPr>
        </p:nvSpPr>
        <p:spPr/>
        <p:txBody>
          <a:bodyPr/>
          <a:lstStyle/>
          <a:p>
            <a:r>
              <a:rPr lang="hu-HU" dirty="0"/>
              <a:t>Források:</a:t>
            </a:r>
          </a:p>
        </p:txBody>
      </p:sp>
      <p:sp>
        <p:nvSpPr>
          <p:cNvPr id="3" name="Tartalom helye 2">
            <a:extLst>
              <a:ext uri="{FF2B5EF4-FFF2-40B4-BE49-F238E27FC236}">
                <a16:creationId xmlns:a16="http://schemas.microsoft.com/office/drawing/2014/main" id="{BA7A6177-6E55-ACDB-ECBD-CDBFBD593FA1}"/>
              </a:ext>
            </a:extLst>
          </p:cNvPr>
          <p:cNvSpPr>
            <a:spLocks noGrp="1"/>
          </p:cNvSpPr>
          <p:nvPr>
            <p:ph idx="1"/>
          </p:nvPr>
        </p:nvSpPr>
        <p:spPr>
          <a:xfrm>
            <a:off x="1356716" y="1863956"/>
            <a:ext cx="10058400" cy="4050792"/>
          </a:xfrm>
        </p:spPr>
        <p:txBody>
          <a:bodyPr/>
          <a:lstStyle/>
          <a:p>
            <a:pPr lvl="2">
              <a:buFont typeface="Arial" panose="020B0604020202020204" pitchFamily="34" charset="0"/>
              <a:buChar char="•"/>
            </a:pPr>
            <a:r>
              <a:rPr lang="hu-HU" sz="2400" dirty="0"/>
              <a:t>pestbuda.hu</a:t>
            </a:r>
          </a:p>
          <a:p>
            <a:pPr lvl="2">
              <a:buFont typeface="Arial" panose="020B0604020202020204" pitchFamily="34" charset="0"/>
              <a:buChar char="•"/>
            </a:pPr>
            <a:r>
              <a:rPr lang="hu-HU" sz="2400" dirty="0"/>
              <a:t>Wikipédia.org</a:t>
            </a:r>
          </a:p>
        </p:txBody>
      </p:sp>
      <p:sp>
        <p:nvSpPr>
          <p:cNvPr id="6" name="Szövegdoboz 5">
            <a:extLst>
              <a:ext uri="{FF2B5EF4-FFF2-40B4-BE49-F238E27FC236}">
                <a16:creationId xmlns:a16="http://schemas.microsoft.com/office/drawing/2014/main" id="{99F35776-F3E8-7146-85F2-FC1037FC8A85}"/>
              </a:ext>
            </a:extLst>
          </p:cNvPr>
          <p:cNvSpPr txBox="1"/>
          <p:nvPr/>
        </p:nvSpPr>
        <p:spPr>
          <a:xfrm>
            <a:off x="6560598" y="5814874"/>
            <a:ext cx="4656426" cy="646331"/>
          </a:xfrm>
          <a:prstGeom prst="rect">
            <a:avLst/>
          </a:prstGeom>
          <a:noFill/>
        </p:spPr>
        <p:txBody>
          <a:bodyPr wrap="square" rtlCol="0">
            <a:spAutoFit/>
          </a:bodyPr>
          <a:lstStyle/>
          <a:p>
            <a:r>
              <a:rPr lang="hu-HU" dirty="0"/>
              <a:t>Készítette:</a:t>
            </a:r>
          </a:p>
          <a:p>
            <a:r>
              <a:rPr lang="hu-HU" dirty="0"/>
              <a:t>       Molnár Hanna 5.a osztályos tanuló</a:t>
            </a:r>
          </a:p>
        </p:txBody>
      </p:sp>
      <p:pic>
        <p:nvPicPr>
          <p:cNvPr id="8" name="Kép 7">
            <a:extLst>
              <a:ext uri="{FF2B5EF4-FFF2-40B4-BE49-F238E27FC236}">
                <a16:creationId xmlns:a16="http://schemas.microsoft.com/office/drawing/2014/main" id="{435C991A-7D27-1C62-BEE4-381F6F52D8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27309" y="1667926"/>
            <a:ext cx="3773639" cy="309609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66441050"/>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ép 2">
            <a:extLst>
              <a:ext uri="{FF2B5EF4-FFF2-40B4-BE49-F238E27FC236}">
                <a16:creationId xmlns:a16="http://schemas.microsoft.com/office/drawing/2014/main" id="{529D06C6-5B5B-912D-1703-E159C2F79F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820" y="71023"/>
            <a:ext cx="3913572" cy="1956786"/>
          </a:xfrm>
          <a:prstGeom prst="rect">
            <a:avLst/>
          </a:prstGeom>
          <a:ln>
            <a:noFill/>
          </a:ln>
          <a:effectLst>
            <a:softEdge rad="112500"/>
          </a:effectLst>
        </p:spPr>
      </p:pic>
      <p:pic>
        <p:nvPicPr>
          <p:cNvPr id="5" name="Kép 4">
            <a:extLst>
              <a:ext uri="{FF2B5EF4-FFF2-40B4-BE49-F238E27FC236}">
                <a16:creationId xmlns:a16="http://schemas.microsoft.com/office/drawing/2014/main" id="{6B75A9B7-9D50-F237-6006-4CFDF413BC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0820" y="4160349"/>
            <a:ext cx="2566756" cy="2542541"/>
          </a:xfrm>
          <a:prstGeom prst="rect">
            <a:avLst/>
          </a:prstGeom>
          <a:ln>
            <a:noFill/>
          </a:ln>
          <a:effectLst>
            <a:softEdge rad="112500"/>
          </a:effectLst>
        </p:spPr>
      </p:pic>
      <p:pic>
        <p:nvPicPr>
          <p:cNvPr id="7" name="Kép 6">
            <a:extLst>
              <a:ext uri="{FF2B5EF4-FFF2-40B4-BE49-F238E27FC236}">
                <a16:creationId xmlns:a16="http://schemas.microsoft.com/office/drawing/2014/main" id="{F7854624-FC7D-F0FD-6D24-3446D6606C6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03773" y="142391"/>
            <a:ext cx="1434760" cy="2060315"/>
          </a:xfrm>
          <a:prstGeom prst="rect">
            <a:avLst/>
          </a:prstGeom>
          <a:ln>
            <a:noFill/>
          </a:ln>
          <a:effectLst>
            <a:softEdge rad="112500"/>
          </a:effectLst>
        </p:spPr>
      </p:pic>
      <p:pic>
        <p:nvPicPr>
          <p:cNvPr id="9" name="Kép 8">
            <a:extLst>
              <a:ext uri="{FF2B5EF4-FFF2-40B4-BE49-F238E27FC236}">
                <a16:creationId xmlns:a16="http://schemas.microsoft.com/office/drawing/2014/main" id="{5B32B2AF-D286-7B49-78F7-783805B0267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50232" y="155110"/>
            <a:ext cx="1985247" cy="2034878"/>
          </a:xfrm>
          <a:prstGeom prst="rect">
            <a:avLst/>
          </a:prstGeom>
          <a:ln>
            <a:noFill/>
          </a:ln>
          <a:effectLst>
            <a:softEdge rad="112500"/>
          </a:effectLst>
        </p:spPr>
      </p:pic>
      <p:pic>
        <p:nvPicPr>
          <p:cNvPr id="11" name="Kép 10">
            <a:extLst>
              <a:ext uri="{FF2B5EF4-FFF2-40B4-BE49-F238E27FC236}">
                <a16:creationId xmlns:a16="http://schemas.microsoft.com/office/drawing/2014/main" id="{431A28E9-E7AA-406A-3314-50A18918D09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90027" y="4280533"/>
            <a:ext cx="2805973" cy="2302173"/>
          </a:xfrm>
          <a:prstGeom prst="rect">
            <a:avLst/>
          </a:prstGeom>
          <a:ln>
            <a:noFill/>
          </a:ln>
          <a:effectLst>
            <a:softEdge rad="112500"/>
          </a:effectLst>
        </p:spPr>
      </p:pic>
      <p:pic>
        <p:nvPicPr>
          <p:cNvPr id="13" name="Kép 12">
            <a:extLst>
              <a:ext uri="{FF2B5EF4-FFF2-40B4-BE49-F238E27FC236}">
                <a16:creationId xmlns:a16="http://schemas.microsoft.com/office/drawing/2014/main" id="{6C47C97B-7B3B-AC4C-DEFF-02EA337655A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608058" y="77555"/>
            <a:ext cx="1778508" cy="2189988"/>
          </a:xfrm>
          <a:prstGeom prst="rect">
            <a:avLst/>
          </a:prstGeom>
          <a:ln>
            <a:noFill/>
          </a:ln>
          <a:effectLst>
            <a:softEdge rad="112500"/>
          </a:effectLst>
        </p:spPr>
      </p:pic>
      <p:pic>
        <p:nvPicPr>
          <p:cNvPr id="15" name="Kép 14">
            <a:extLst>
              <a:ext uri="{FF2B5EF4-FFF2-40B4-BE49-F238E27FC236}">
                <a16:creationId xmlns:a16="http://schemas.microsoft.com/office/drawing/2014/main" id="{37BA5159-09ED-79DC-2AE6-A3FDB61675F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850232" y="4171193"/>
            <a:ext cx="4488009" cy="2531697"/>
          </a:xfrm>
          <a:prstGeom prst="rect">
            <a:avLst/>
          </a:prstGeom>
          <a:ln>
            <a:noFill/>
          </a:ln>
          <a:effectLst>
            <a:softEdge rad="112500"/>
          </a:effectLst>
        </p:spPr>
      </p:pic>
      <p:sp>
        <p:nvSpPr>
          <p:cNvPr id="16" name="Szövegdoboz 15">
            <a:extLst>
              <a:ext uri="{FF2B5EF4-FFF2-40B4-BE49-F238E27FC236}">
                <a16:creationId xmlns:a16="http://schemas.microsoft.com/office/drawing/2014/main" id="{9F7C9A3E-D6E3-9E6A-85BD-9EF24668D2B0}"/>
              </a:ext>
            </a:extLst>
          </p:cNvPr>
          <p:cNvSpPr txBox="1"/>
          <p:nvPr/>
        </p:nvSpPr>
        <p:spPr>
          <a:xfrm>
            <a:off x="2183907" y="2686807"/>
            <a:ext cx="6809173" cy="830997"/>
          </a:xfrm>
          <a:prstGeom prst="rect">
            <a:avLst/>
          </a:prstGeom>
          <a:noFill/>
        </p:spPr>
        <p:txBody>
          <a:bodyPr wrap="square" rtlCol="0">
            <a:spAutoFit/>
          </a:bodyPr>
          <a:lstStyle/>
          <a:p>
            <a:r>
              <a:rPr lang="hu-HU" sz="4800" dirty="0"/>
              <a:t>Köszönöm a figyelmet!</a:t>
            </a:r>
          </a:p>
        </p:txBody>
      </p:sp>
    </p:spTree>
    <p:extLst>
      <p:ext uri="{BB962C8B-B14F-4D97-AF65-F5344CB8AC3E}">
        <p14:creationId xmlns:p14="http://schemas.microsoft.com/office/powerpoint/2010/main" val="3460940111"/>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abetű">
  <a:themeElements>
    <a:clrScheme name="Fabetű">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Fabetű">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abetű">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TM03090434[[fn=Fabetű]]</Template>
  <TotalTime>315</TotalTime>
  <Words>398</Words>
  <Application>Microsoft Office PowerPoint</Application>
  <PresentationFormat>Szélesvásznú</PresentationFormat>
  <Paragraphs>36</Paragraphs>
  <Slides>6</Slides>
  <Notes>0</Notes>
  <HiddenSlides>0</HiddenSlides>
  <MMClips>0</MMClips>
  <ScaleCrop>false</ScaleCrop>
  <HeadingPairs>
    <vt:vector size="6" baseType="variant">
      <vt:variant>
        <vt:lpstr>Használt betűtípusok</vt:lpstr>
      </vt:variant>
      <vt:variant>
        <vt:i4>4</vt:i4>
      </vt:variant>
      <vt:variant>
        <vt:lpstr>Téma</vt:lpstr>
      </vt:variant>
      <vt:variant>
        <vt:i4>1</vt:i4>
      </vt:variant>
      <vt:variant>
        <vt:lpstr>Diacímek</vt:lpstr>
      </vt:variant>
      <vt:variant>
        <vt:i4>6</vt:i4>
      </vt:variant>
    </vt:vector>
  </HeadingPairs>
  <TitlesOfParts>
    <vt:vector size="11" baseType="lpstr">
      <vt:lpstr>Arial</vt:lpstr>
      <vt:lpstr>Rockwell</vt:lpstr>
      <vt:lpstr>Rockwell Condensed</vt:lpstr>
      <vt:lpstr>Wingdings</vt:lpstr>
      <vt:lpstr>Fabetű</vt:lpstr>
      <vt:lpstr>Petőfi és a forradalom </vt:lpstr>
      <vt:lpstr>Bevezető:</vt:lpstr>
      <vt:lpstr>Váratlan eseményekről tudósítunk!</vt:lpstr>
      <vt:lpstr>PowerPoint-bemutató</vt:lpstr>
      <vt:lpstr>Források:</vt:lpstr>
      <vt:lpstr>PowerPoint-bemutató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Petőfi és a forradalom </dc:title>
  <dc:creator>Gergely Molnár</dc:creator>
  <cp:lastModifiedBy>Gergely Molnár</cp:lastModifiedBy>
  <cp:revision>3</cp:revision>
  <dcterms:created xsi:type="dcterms:W3CDTF">2023-03-20T17:49:40Z</dcterms:created>
  <dcterms:modified xsi:type="dcterms:W3CDTF">2023-03-23T19:12:23Z</dcterms:modified>
</cp:coreProperties>
</file>