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93471FD-4FD8-4897-8CC5-955441C531F6}">
          <p14:sldIdLst>
            <p14:sldId id="256"/>
            <p14:sldId id="257"/>
            <p14:sldId id="258"/>
            <p14:sldId id="259"/>
            <p14:sldId id="260"/>
          </p14:sldIdLst>
        </p14:section>
        <p14:section name="Névtelen szakasz" id="{6A5FE309-E63E-462B-8983-5BADD3016D70}">
          <p14:sldIdLst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gely Molnár" userId="395671b9d3c18f73" providerId="LiveId" clId="{ED210B7A-3FCA-4F35-B74D-4B297A820606}"/>
    <pc:docChg chg="undo custSel addSld modSld addSection modSection">
      <pc:chgData name="Gergely Molnár" userId="395671b9d3c18f73" providerId="LiveId" clId="{ED210B7A-3FCA-4F35-B74D-4B297A820606}" dt="2023-02-20T18:07:11.236" v="2637" actId="1440"/>
      <pc:docMkLst>
        <pc:docMk/>
      </pc:docMkLst>
      <pc:sldChg chg="modSp mod modAnim">
        <pc:chgData name="Gergely Molnár" userId="395671b9d3c18f73" providerId="LiveId" clId="{ED210B7A-3FCA-4F35-B74D-4B297A820606}" dt="2023-02-20T18:07:00.373" v="2635" actId="1440"/>
        <pc:sldMkLst>
          <pc:docMk/>
          <pc:sldMk cId="2773733822" sldId="256"/>
        </pc:sldMkLst>
        <pc:picChg chg="mod">
          <ac:chgData name="Gergely Molnár" userId="395671b9d3c18f73" providerId="LiveId" clId="{ED210B7A-3FCA-4F35-B74D-4B297A820606}" dt="2023-02-20T18:06:57.373" v="2633" actId="1440"/>
          <ac:picMkLst>
            <pc:docMk/>
            <pc:sldMk cId="2773733822" sldId="256"/>
            <ac:picMk id="5" creationId="{3B321042-D6B3-7A94-ED7E-256989D5ED87}"/>
          </ac:picMkLst>
        </pc:picChg>
        <pc:picChg chg="mod">
          <ac:chgData name="Gergely Molnár" userId="395671b9d3c18f73" providerId="LiveId" clId="{ED210B7A-3FCA-4F35-B74D-4B297A820606}" dt="2023-02-20T18:07:00.373" v="2635" actId="1440"/>
          <ac:picMkLst>
            <pc:docMk/>
            <pc:sldMk cId="2773733822" sldId="256"/>
            <ac:picMk id="7" creationId="{477A80F7-CDEA-57CE-B780-0C69AA63F6D6}"/>
          </ac:picMkLst>
        </pc:picChg>
      </pc:sldChg>
      <pc:sldChg chg="modSp mod modAnim">
        <pc:chgData name="Gergely Molnár" userId="395671b9d3c18f73" providerId="LiveId" clId="{ED210B7A-3FCA-4F35-B74D-4B297A820606}" dt="2023-02-20T18:07:11.236" v="2637" actId="1440"/>
        <pc:sldMkLst>
          <pc:docMk/>
          <pc:sldMk cId="244926280" sldId="257"/>
        </pc:sldMkLst>
        <pc:spChg chg="mod">
          <ac:chgData name="Gergely Molnár" userId="395671b9d3c18f73" providerId="LiveId" clId="{ED210B7A-3FCA-4F35-B74D-4B297A820606}" dt="2023-02-20T17:45:36.487" v="2363" actId="14100"/>
          <ac:spMkLst>
            <pc:docMk/>
            <pc:sldMk cId="244926280" sldId="257"/>
            <ac:spMk id="23" creationId="{36D75C26-7789-BB5D-E02B-65E4B39E31C6}"/>
          </ac:spMkLst>
        </pc:spChg>
        <pc:picChg chg="mod">
          <ac:chgData name="Gergely Molnár" userId="395671b9d3c18f73" providerId="LiveId" clId="{ED210B7A-3FCA-4F35-B74D-4B297A820606}" dt="2023-02-20T18:07:11.236" v="2637" actId="1440"/>
          <ac:picMkLst>
            <pc:docMk/>
            <pc:sldMk cId="244926280" sldId="257"/>
            <ac:picMk id="19" creationId="{D44A22A7-B9CC-30C2-9919-F2B5AD3219C6}"/>
          </ac:picMkLst>
        </pc:picChg>
      </pc:sldChg>
      <pc:sldChg chg="modSp mod modAnim">
        <pc:chgData name="Gergely Molnár" userId="395671b9d3c18f73" providerId="LiveId" clId="{ED210B7A-3FCA-4F35-B74D-4B297A820606}" dt="2023-02-20T17:55:44.784" v="2469"/>
        <pc:sldMkLst>
          <pc:docMk/>
          <pc:sldMk cId="4258128364" sldId="258"/>
        </pc:sldMkLst>
        <pc:spChg chg="mod">
          <ac:chgData name="Gergely Molnár" userId="395671b9d3c18f73" providerId="LiveId" clId="{ED210B7A-3FCA-4F35-B74D-4B297A820606}" dt="2023-02-20T16:44:59.066" v="0" actId="255"/>
          <ac:spMkLst>
            <pc:docMk/>
            <pc:sldMk cId="4258128364" sldId="258"/>
            <ac:spMk id="2" creationId="{74F057E4-AB53-FAC5-BD0E-5B8231377123}"/>
          </ac:spMkLst>
        </pc:spChg>
        <pc:picChg chg="mod">
          <ac:chgData name="Gergely Molnár" userId="395671b9d3c18f73" providerId="LiveId" clId="{ED210B7A-3FCA-4F35-B74D-4B297A820606}" dt="2023-02-20T16:49:26.369" v="9" actId="1440"/>
          <ac:picMkLst>
            <pc:docMk/>
            <pc:sldMk cId="4258128364" sldId="258"/>
            <ac:picMk id="5" creationId="{FDA6D5A7-C9AE-1526-F664-E132192CDF1D}"/>
          </ac:picMkLst>
        </pc:picChg>
      </pc:sldChg>
      <pc:sldChg chg="addSp delSp modSp mod delAnim modAnim">
        <pc:chgData name="Gergely Molnár" userId="395671b9d3c18f73" providerId="LiveId" clId="{ED210B7A-3FCA-4F35-B74D-4B297A820606}" dt="2023-02-20T18:06:48.548" v="2632" actId="1440"/>
        <pc:sldMkLst>
          <pc:docMk/>
          <pc:sldMk cId="1211690237" sldId="259"/>
        </pc:sldMkLst>
        <pc:spChg chg="mod">
          <ac:chgData name="Gergely Molnár" userId="395671b9d3c18f73" providerId="LiveId" clId="{ED210B7A-3FCA-4F35-B74D-4B297A820606}" dt="2023-02-20T17:47:05.782" v="2369" actId="20577"/>
          <ac:spMkLst>
            <pc:docMk/>
            <pc:sldMk cId="1211690237" sldId="259"/>
            <ac:spMk id="2" creationId="{A7A2F644-560C-87C0-BA53-3AC334FBA8A3}"/>
          </ac:spMkLst>
        </pc:spChg>
        <pc:spChg chg="mod">
          <ac:chgData name="Gergely Molnár" userId="395671b9d3c18f73" providerId="LiveId" clId="{ED210B7A-3FCA-4F35-B74D-4B297A820606}" dt="2023-02-20T17:49:02.140" v="2380" actId="1076"/>
          <ac:spMkLst>
            <pc:docMk/>
            <pc:sldMk cId="1211690237" sldId="259"/>
            <ac:spMk id="3" creationId="{CB817D13-DC1F-7BE8-6581-712118DF2314}"/>
          </ac:spMkLst>
        </pc:spChg>
        <pc:picChg chg="add del mod">
          <ac:chgData name="Gergely Molnár" userId="395671b9d3c18f73" providerId="LiveId" clId="{ED210B7A-3FCA-4F35-B74D-4B297A820606}" dt="2023-02-20T17:48:43.632" v="2376" actId="21"/>
          <ac:picMkLst>
            <pc:docMk/>
            <pc:sldMk cId="1211690237" sldId="259"/>
            <ac:picMk id="5" creationId="{6254D55A-6CA5-24EB-4787-D7E2633E1E70}"/>
          </ac:picMkLst>
        </pc:picChg>
        <pc:picChg chg="add mod">
          <ac:chgData name="Gergely Molnár" userId="395671b9d3c18f73" providerId="LiveId" clId="{ED210B7A-3FCA-4F35-B74D-4B297A820606}" dt="2023-02-20T18:06:48.548" v="2632" actId="1440"/>
          <ac:picMkLst>
            <pc:docMk/>
            <pc:sldMk cId="1211690237" sldId="259"/>
            <ac:picMk id="7" creationId="{DB12FABE-8E7E-53E6-3171-B13E58CC1752}"/>
          </ac:picMkLst>
        </pc:picChg>
      </pc:sldChg>
      <pc:sldChg chg="addSp modSp mod modAnim">
        <pc:chgData name="Gergely Molnár" userId="395671b9d3c18f73" providerId="LiveId" clId="{ED210B7A-3FCA-4F35-B74D-4B297A820606}" dt="2023-02-20T18:01:06.632" v="2592"/>
        <pc:sldMkLst>
          <pc:docMk/>
          <pc:sldMk cId="4171447008" sldId="260"/>
        </pc:sldMkLst>
        <pc:spChg chg="mod">
          <ac:chgData name="Gergely Molnár" userId="395671b9d3c18f73" providerId="LiveId" clId="{ED210B7A-3FCA-4F35-B74D-4B297A820606}" dt="2023-02-20T16:49:45.473" v="11" actId="14100"/>
          <ac:spMkLst>
            <pc:docMk/>
            <pc:sldMk cId="4171447008" sldId="260"/>
            <ac:spMk id="2" creationId="{BD731751-6C85-CDB4-3B7F-3688464FD716}"/>
          </ac:spMkLst>
        </pc:spChg>
        <pc:spChg chg="mod">
          <ac:chgData name="Gergely Molnár" userId="395671b9d3c18f73" providerId="LiveId" clId="{ED210B7A-3FCA-4F35-B74D-4B297A820606}" dt="2023-02-20T16:49:50.722" v="12" actId="1076"/>
          <ac:spMkLst>
            <pc:docMk/>
            <pc:sldMk cId="4171447008" sldId="260"/>
            <ac:spMk id="3" creationId="{B472C8CE-C0DF-F234-4B81-B2CCF04FC75F}"/>
          </ac:spMkLst>
        </pc:spChg>
        <pc:picChg chg="add mod">
          <ac:chgData name="Gergely Molnár" userId="395671b9d3c18f73" providerId="LiveId" clId="{ED210B7A-3FCA-4F35-B74D-4B297A820606}" dt="2023-02-20T16:51:39.186" v="33" actId="1440"/>
          <ac:picMkLst>
            <pc:docMk/>
            <pc:sldMk cId="4171447008" sldId="260"/>
            <ac:picMk id="5" creationId="{12342FF1-7D5D-7CF6-685D-CAFB7153C991}"/>
          </ac:picMkLst>
        </pc:picChg>
        <pc:picChg chg="add mod">
          <ac:chgData name="Gergely Molnár" userId="395671b9d3c18f73" providerId="LiveId" clId="{ED210B7A-3FCA-4F35-B74D-4B297A820606}" dt="2023-02-20T16:51:46.482" v="35" actId="1440"/>
          <ac:picMkLst>
            <pc:docMk/>
            <pc:sldMk cId="4171447008" sldId="260"/>
            <ac:picMk id="7" creationId="{45DE5F5B-9B80-D589-21ED-5C0B134BAB17}"/>
          </ac:picMkLst>
        </pc:picChg>
        <pc:picChg chg="add mod">
          <ac:chgData name="Gergely Molnár" userId="395671b9d3c18f73" providerId="LiveId" clId="{ED210B7A-3FCA-4F35-B74D-4B297A820606}" dt="2023-02-20T17:50:56.822" v="2397" actId="1076"/>
          <ac:picMkLst>
            <pc:docMk/>
            <pc:sldMk cId="4171447008" sldId="260"/>
            <ac:picMk id="9" creationId="{E58CAB7F-0B91-0768-1EB4-85522B67E40A}"/>
          </ac:picMkLst>
        </pc:picChg>
      </pc:sldChg>
      <pc:sldChg chg="addSp modSp new mod modTransition modAnim">
        <pc:chgData name="Gergely Molnár" userId="395671b9d3c18f73" providerId="LiveId" clId="{ED210B7A-3FCA-4F35-B74D-4B297A820606}" dt="2023-02-20T18:01:20.237" v="2593" actId="1076"/>
        <pc:sldMkLst>
          <pc:docMk/>
          <pc:sldMk cId="2624328913" sldId="261"/>
        </pc:sldMkLst>
        <pc:spChg chg="mod">
          <ac:chgData name="Gergely Molnár" userId="395671b9d3c18f73" providerId="LiveId" clId="{ED210B7A-3FCA-4F35-B74D-4B297A820606}" dt="2023-02-20T16:54:52.284" v="43" actId="5793"/>
          <ac:spMkLst>
            <pc:docMk/>
            <pc:sldMk cId="2624328913" sldId="261"/>
            <ac:spMk id="2" creationId="{3D658231-60B6-9150-9300-60589AA21F5F}"/>
          </ac:spMkLst>
        </pc:spChg>
        <pc:spChg chg="mod">
          <ac:chgData name="Gergely Molnár" userId="395671b9d3c18f73" providerId="LiveId" clId="{ED210B7A-3FCA-4F35-B74D-4B297A820606}" dt="2023-02-20T17:09:57.460" v="717" actId="20577"/>
          <ac:spMkLst>
            <pc:docMk/>
            <pc:sldMk cId="2624328913" sldId="261"/>
            <ac:spMk id="3" creationId="{989C2828-F7B5-85D7-94AE-C9B95414C4E5}"/>
          </ac:spMkLst>
        </pc:spChg>
        <pc:picChg chg="add mod">
          <ac:chgData name="Gergely Molnár" userId="395671b9d3c18f73" providerId="LiveId" clId="{ED210B7A-3FCA-4F35-B74D-4B297A820606}" dt="2023-02-20T18:01:20.237" v="2593" actId="1076"/>
          <ac:picMkLst>
            <pc:docMk/>
            <pc:sldMk cId="2624328913" sldId="261"/>
            <ac:picMk id="5" creationId="{6FE518E4-8169-AE6B-8E6C-63CB190074CA}"/>
          </ac:picMkLst>
        </pc:picChg>
        <pc:picChg chg="add mod">
          <ac:chgData name="Gergely Molnár" userId="395671b9d3c18f73" providerId="LiveId" clId="{ED210B7A-3FCA-4F35-B74D-4B297A820606}" dt="2023-02-20T17:37:20.595" v="2297" actId="1076"/>
          <ac:picMkLst>
            <pc:docMk/>
            <pc:sldMk cId="2624328913" sldId="261"/>
            <ac:picMk id="7" creationId="{AA4C25B2-5028-09B5-816A-F19849DE8BBF}"/>
          </ac:picMkLst>
        </pc:picChg>
      </pc:sldChg>
      <pc:sldChg chg="addSp modSp new mod modAnim">
        <pc:chgData name="Gergely Molnár" userId="395671b9d3c18f73" providerId="LiveId" clId="{ED210B7A-3FCA-4F35-B74D-4B297A820606}" dt="2023-02-20T17:59:29.975" v="2557"/>
        <pc:sldMkLst>
          <pc:docMk/>
          <pc:sldMk cId="1620855565" sldId="262"/>
        </pc:sldMkLst>
        <pc:spChg chg="mod">
          <ac:chgData name="Gergely Molnár" userId="395671b9d3c18f73" providerId="LiveId" clId="{ED210B7A-3FCA-4F35-B74D-4B297A820606}" dt="2023-02-20T17:36:39.067" v="2290" actId="14100"/>
          <ac:spMkLst>
            <pc:docMk/>
            <pc:sldMk cId="1620855565" sldId="262"/>
            <ac:spMk id="2" creationId="{0955E38F-45FD-E959-4DCF-DE91CDCD63CC}"/>
          </ac:spMkLst>
        </pc:spChg>
        <pc:spChg chg="mod">
          <ac:chgData name="Gergely Molnár" userId="395671b9d3c18f73" providerId="LiveId" clId="{ED210B7A-3FCA-4F35-B74D-4B297A820606}" dt="2023-02-20T17:36:48.331" v="2292" actId="1076"/>
          <ac:spMkLst>
            <pc:docMk/>
            <pc:sldMk cId="1620855565" sldId="262"/>
            <ac:spMk id="3" creationId="{D1A3491F-C392-3715-3CE6-EDEF2FA0AAAE}"/>
          </ac:spMkLst>
        </pc:spChg>
        <pc:picChg chg="add mod">
          <ac:chgData name="Gergely Molnár" userId="395671b9d3c18f73" providerId="LiveId" clId="{ED210B7A-3FCA-4F35-B74D-4B297A820606}" dt="2023-02-20T17:37:38.364" v="2300" actId="1440"/>
          <ac:picMkLst>
            <pc:docMk/>
            <pc:sldMk cId="1620855565" sldId="262"/>
            <ac:picMk id="5" creationId="{E0DD952E-9951-B2F1-1AE6-C08ABD945E1B}"/>
          </ac:picMkLst>
        </pc:picChg>
        <pc:picChg chg="add mod">
          <ac:chgData name="Gergely Molnár" userId="395671b9d3c18f73" providerId="LiveId" clId="{ED210B7A-3FCA-4F35-B74D-4B297A820606}" dt="2023-02-20T17:38:33.419" v="2307" actId="1440"/>
          <ac:picMkLst>
            <pc:docMk/>
            <pc:sldMk cId="1620855565" sldId="262"/>
            <ac:picMk id="7" creationId="{3B810810-89B3-139B-F023-625444D32BA7}"/>
          </ac:picMkLst>
        </pc:picChg>
      </pc:sldChg>
      <pc:sldChg chg="addSp modSp new mod modAnim">
        <pc:chgData name="Gergely Molnár" userId="395671b9d3c18f73" providerId="LiveId" clId="{ED210B7A-3FCA-4F35-B74D-4B297A820606}" dt="2023-02-20T18:06:32.740" v="2631" actId="1440"/>
        <pc:sldMkLst>
          <pc:docMk/>
          <pc:sldMk cId="2770037904" sldId="263"/>
        </pc:sldMkLst>
        <pc:spChg chg="mod">
          <ac:chgData name="Gergely Molnár" userId="395671b9d3c18f73" providerId="LiveId" clId="{ED210B7A-3FCA-4F35-B74D-4B297A820606}" dt="2023-02-20T17:38:44.827" v="2309" actId="1076"/>
          <ac:spMkLst>
            <pc:docMk/>
            <pc:sldMk cId="2770037904" sldId="263"/>
            <ac:spMk id="2" creationId="{50939D8C-B3FC-E9F3-0FD8-9449567CDCA0}"/>
          </ac:spMkLst>
        </pc:spChg>
        <pc:spChg chg="mod">
          <ac:chgData name="Gergely Molnár" userId="395671b9d3c18f73" providerId="LiveId" clId="{ED210B7A-3FCA-4F35-B74D-4B297A820606}" dt="2023-02-20T17:38:54.779" v="2311" actId="1076"/>
          <ac:spMkLst>
            <pc:docMk/>
            <pc:sldMk cId="2770037904" sldId="263"/>
            <ac:spMk id="3" creationId="{11F9F856-79C7-1CA6-2AC1-076969594B80}"/>
          </ac:spMkLst>
        </pc:spChg>
        <pc:picChg chg="add mod">
          <ac:chgData name="Gergely Molnár" userId="395671b9d3c18f73" providerId="LiveId" clId="{ED210B7A-3FCA-4F35-B74D-4B297A820606}" dt="2023-02-20T18:06:32.740" v="2631" actId="1440"/>
          <ac:picMkLst>
            <pc:docMk/>
            <pc:sldMk cId="2770037904" sldId="263"/>
            <ac:picMk id="5" creationId="{CA5E5B0F-20BB-46A1-E028-2462C1001930}"/>
          </ac:picMkLst>
        </pc:picChg>
        <pc:picChg chg="add mod">
          <ac:chgData name="Gergely Molnár" userId="395671b9d3c18f73" providerId="LiveId" clId="{ED210B7A-3FCA-4F35-B74D-4B297A820606}" dt="2023-02-20T18:06:29.332" v="2630" actId="1440"/>
          <ac:picMkLst>
            <pc:docMk/>
            <pc:sldMk cId="2770037904" sldId="263"/>
            <ac:picMk id="7" creationId="{6FBB1FF1-EF07-D0A7-95CC-12C0F32181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FE2ED8-491B-AF8C-052E-070975930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D53A19-CE8C-6392-D777-54A993DC2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4B0611-BA71-0FC7-EE04-9DF3CD82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90-51F2-4EA1-BE09-4921EFD2B6AE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5128461-F44C-CF07-BD39-1A9D8D9A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0CA9DD7-D0CB-288A-4C76-F7E7C2DC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E07-1B95-4037-8DC1-F6B0D6DFED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616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46D746-B811-C8B1-8548-E2665EAD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82324AF-B88C-E076-35C0-6AEC50491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EC8AB6E-9A73-58AB-D0E3-F2631EC2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90-51F2-4EA1-BE09-4921EFD2B6AE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75F581-2C75-D416-12D5-5CC9A149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A234089-F36B-D1D8-67FF-C8FEE37A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E07-1B95-4037-8DC1-F6B0D6DFED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367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77F8425-369D-CCF9-B9F7-DF1F8E00C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D919559-3C99-4BEF-69E5-861937E0E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9953705-179B-E0EA-54AE-07048210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90-51F2-4EA1-BE09-4921EFD2B6AE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37803A8-7FC3-662B-5EC6-C83432AE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638A12B-4D01-32D7-AFB7-971CD2EC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E07-1B95-4037-8DC1-F6B0D6DFED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50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50F0B3-8E7F-CB2E-74EA-299D9CBC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C1EE48-8750-7B12-F7C2-B641C8677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8FA754-80E7-634F-E0E4-7D853988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90-51F2-4EA1-BE09-4921EFD2B6AE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510AF75-D989-3327-1C08-270057E9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1BBD07A-E8DC-4EF8-15C4-04B31649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E07-1B95-4037-8DC1-F6B0D6DFED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339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EFEC21-D4F2-0526-3838-02C85459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C9420AD-B1BA-7E76-559F-ABDF71389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9CC1879-CCCB-E96D-C837-07E38896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90-51F2-4EA1-BE09-4921EFD2B6AE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86FFAE0-6BBE-6A80-633E-5E4661C1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4D2C93-3B3A-3DE2-FB0D-38B4FBFE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E07-1B95-4037-8DC1-F6B0D6DFED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278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FFD567-DCE2-37BE-26FD-E8C936E6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5F2FE5-2482-8EAF-39EF-B226DAB70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A46E675-B1C8-3E03-F90E-030E9F425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022F883-13E1-0BF3-D256-64992D64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90-51F2-4EA1-BE09-4921EFD2B6AE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5E595DB-50DE-7BCF-E571-A3F1E0B1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F050D0D-4874-655F-CA83-7C8583DA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E07-1B95-4037-8DC1-F6B0D6DFED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17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3AE0C0-8F82-D124-1371-01B0E1F5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B912E01-0A92-29D8-F0D5-C60CA2E2B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491E88D-88CA-E78C-2DAE-92B26661E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7B0992A-2F71-3B8C-5920-B4685308E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4BF7EF1-3F7E-3627-83B2-799926F76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3C9A173-D4BB-13E1-6475-07182B5A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90-51F2-4EA1-BE09-4921EFD2B6AE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570DBFC-AC45-F96F-4B79-953AF453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1F77838-BA91-8529-B48F-0F87D744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E07-1B95-4037-8DC1-F6B0D6DFED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371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12DEAD-D537-6E6A-6383-624692B7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87233E6-E476-67B9-EC59-F93189C9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90-51F2-4EA1-BE09-4921EFD2B6AE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F6E93EE-C19B-FE53-5192-6B9EDE7F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47B2BA8-A50C-BD67-6991-8B1AA8CD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E07-1B95-4037-8DC1-F6B0D6DFED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97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55A460B-C221-E341-AFEE-385BED81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90-51F2-4EA1-BE09-4921EFD2B6AE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BC691D0-69FF-18F3-D24A-478A5099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00DC344-9DF4-4C30-2CF4-A7A19C79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E07-1B95-4037-8DC1-F6B0D6DFED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17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84B911-DC03-0046-2EC7-BC40CA148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E7236F-2DC0-07BE-E7D8-438F006F1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1DFA0B8-8E8A-86B0-A7E5-1A451648D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3BD493-A30A-573C-8280-5874E332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90-51F2-4EA1-BE09-4921EFD2B6AE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C3DB813-3ED1-D601-578E-49B72B1E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6538EFB-4D46-6879-B08A-D50F9419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E07-1B95-4037-8DC1-F6B0D6DFED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619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7D1393-C550-E918-247E-638933840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3F58666-85D8-DA49-45FA-8CF2AEB92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300B2A9-45C3-7BC1-2C3F-4B7141C9B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85FE548-BDCF-FF00-812A-0C7395E4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90-51F2-4EA1-BE09-4921EFD2B6AE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2A44B2B-3ABC-A125-B154-A05796D9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D96942B-0AB4-8D8E-83EA-C93E1BB6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7E07-1B95-4037-8DC1-F6B0D6DFED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35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BEBA32A-E001-1557-2319-BEA4F3C8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6128B58-88D4-18CA-47F5-BDDCB9337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8E39FF8-2015-2868-F711-E89565472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DD290-51F2-4EA1-BE09-4921EFD2B6AE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0948AAE-4BC5-1CBA-8985-7937D3CF1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AAD874-AB75-A77E-178F-0ED6D33EF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87E07-1B95-4037-8DC1-F6B0D6DFED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890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g"/><Relationship Id="rId7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E6308A-92C1-4D99-8428-73CD8F811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777" y="971119"/>
            <a:ext cx="9144000" cy="2387600"/>
          </a:xfrm>
        </p:spPr>
        <p:txBody>
          <a:bodyPr/>
          <a:lstStyle/>
          <a:p>
            <a:r>
              <a:rPr lang="hu-HU" dirty="0"/>
              <a:t>PETŐFI SÁNDOR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A8B779B-38AC-6440-DF72-198491011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0439" y="3358719"/>
            <a:ext cx="7451324" cy="985421"/>
          </a:xfrm>
        </p:spPr>
        <p:txBody>
          <a:bodyPr>
            <a:normAutofit/>
          </a:bodyPr>
          <a:lstStyle/>
          <a:p>
            <a:r>
              <a:rPr lang="hu-HU" sz="4000" dirty="0"/>
              <a:t>Iskolás évei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B321042-D6B3-7A94-ED7E-256989D5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6" y="195309"/>
            <a:ext cx="20955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77A80F7-CDEA-57CE-B780-0C69AA63F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89" y="4344140"/>
            <a:ext cx="3454847" cy="230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37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26EF38-B6AF-B650-D09F-1D776B87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AEDCF3D-5EF7-3DCE-3E8E-4E31B732A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" y="17482"/>
            <a:ext cx="3235284" cy="242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331E076-E5B9-00A9-BAD9-95A1C0805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8" y="4431538"/>
            <a:ext cx="2782673" cy="2442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D078E0D2-0206-F636-3BEC-2291BF9FC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47" y="81593"/>
            <a:ext cx="3332973" cy="2220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6BB107D5-F76C-9706-36EC-91652C080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49" y="4398482"/>
            <a:ext cx="1767954" cy="244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B1085F16-E807-35C7-9F2F-AB671087C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100" y="4638325"/>
            <a:ext cx="3089160" cy="210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048428D1-0A02-4C97-AD90-EE047A08D0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79" y="4635974"/>
            <a:ext cx="3428544" cy="2105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E7F4A999-256B-0458-737A-3775FFC9F9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95" y="17482"/>
            <a:ext cx="4191163" cy="242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42F13745-2C44-8504-5425-00802CF46838}"/>
              </a:ext>
            </a:extLst>
          </p:cNvPr>
          <p:cNvSpPr txBox="1"/>
          <p:nvPr/>
        </p:nvSpPr>
        <p:spPr>
          <a:xfrm>
            <a:off x="1997474" y="2585711"/>
            <a:ext cx="8220723" cy="113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Köszönöm a figyelmet ! </a:t>
            </a:r>
          </a:p>
        </p:txBody>
      </p:sp>
    </p:spTree>
    <p:extLst>
      <p:ext uri="{BB962C8B-B14F-4D97-AF65-F5344CB8AC3E}">
        <p14:creationId xmlns:p14="http://schemas.microsoft.com/office/powerpoint/2010/main" val="18147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8F0B05-6466-1A65-22A0-78185D72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00071"/>
          </a:xfrm>
        </p:spPr>
        <p:txBody>
          <a:bodyPr/>
          <a:lstStyle/>
          <a:p>
            <a:r>
              <a:rPr lang="hu-HU" dirty="0"/>
              <a:t>Iskolái vaktérképen </a:t>
            </a:r>
          </a:p>
        </p:txBody>
      </p:sp>
      <p:pic>
        <p:nvPicPr>
          <p:cNvPr id="19" name="Tartalom helye 18">
            <a:extLst>
              <a:ext uri="{FF2B5EF4-FFF2-40B4-BE49-F238E27FC236}">
                <a16:creationId xmlns:a16="http://schemas.microsoft.com/office/drawing/2014/main" id="{D44A22A7-B9CC-30C2-9919-F2B5AD321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60" y="940994"/>
            <a:ext cx="7683040" cy="548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36D75C26-7789-BB5D-E02B-65E4B39E31C6}"/>
              </a:ext>
            </a:extLst>
          </p:cNvPr>
          <p:cNvSpPr txBox="1"/>
          <p:nvPr/>
        </p:nvSpPr>
        <p:spPr>
          <a:xfrm>
            <a:off x="301842" y="1669001"/>
            <a:ext cx="46163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hu-HU" sz="3200" dirty="0"/>
              <a:t>Kecskemét </a:t>
            </a:r>
          </a:p>
          <a:p>
            <a:pPr marL="514350" indent="-514350">
              <a:buAutoNum type="arabicPeriod"/>
            </a:pPr>
            <a:r>
              <a:rPr lang="hu-HU" sz="3200" dirty="0"/>
              <a:t>Sárszentlőrinc </a:t>
            </a:r>
          </a:p>
          <a:p>
            <a:pPr marL="514350" indent="-514350">
              <a:buAutoNum type="arabicPeriod"/>
            </a:pPr>
            <a:r>
              <a:rPr lang="hu-HU" sz="3200" dirty="0"/>
              <a:t>Pest:</a:t>
            </a:r>
          </a:p>
          <a:p>
            <a:r>
              <a:rPr lang="hu-HU" sz="3200" dirty="0"/>
              <a:t>      Evangélikus Gimnázium </a:t>
            </a:r>
          </a:p>
          <a:p>
            <a:r>
              <a:rPr lang="hu-HU" sz="3200" dirty="0"/>
              <a:t>      Piarista Gimnázium </a:t>
            </a:r>
          </a:p>
          <a:p>
            <a:pPr marL="514350" indent="-514350">
              <a:buAutoNum type="arabicPeriod" startAt="4"/>
            </a:pPr>
            <a:r>
              <a:rPr lang="hu-HU" sz="3200" dirty="0"/>
              <a:t>Aszód </a:t>
            </a:r>
          </a:p>
          <a:p>
            <a:pPr marL="514350" indent="-514350">
              <a:buAutoNum type="arabicPeriod" startAt="4"/>
            </a:pPr>
            <a:r>
              <a:rPr lang="hu-HU" sz="3200" dirty="0"/>
              <a:t>Selmecbánya </a:t>
            </a:r>
          </a:p>
          <a:p>
            <a:pPr marL="514350" indent="-514350">
              <a:buAutoNum type="arabicPeriod" startAt="4"/>
            </a:pPr>
            <a:r>
              <a:rPr lang="hu-HU" sz="3200" dirty="0"/>
              <a:t>Pápa</a:t>
            </a:r>
          </a:p>
        </p:txBody>
      </p:sp>
    </p:spTree>
    <p:extLst>
      <p:ext uri="{BB962C8B-B14F-4D97-AF65-F5344CB8AC3E}">
        <p14:creationId xmlns:p14="http://schemas.microsoft.com/office/powerpoint/2010/main" val="2449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F057E4-AB53-FAC5-BD0E-5B823137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Kecskemét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1553D0-38B3-F071-8612-0FC5A2F8A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8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Kiskunfélegyházán ment először iskolába 1828 elején, mivel már ezt megelőzően oktatták olvasásra és rajzolásra. </a:t>
            </a:r>
          </a:p>
          <a:p>
            <a:pPr marL="0" indent="0">
              <a:buNone/>
            </a:pPr>
            <a:r>
              <a:rPr lang="hu-HU" sz="2400" dirty="0"/>
              <a:t>1828-ban elköltöztek Kecskemétre. Itt kezdte tanulmányait az Evangélikus iskolában, itt már latint is tanult. </a:t>
            </a:r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DA6D5A7-C9AE-1526-F664-E132192CD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41302"/>
            <a:ext cx="4202097" cy="315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81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A2F644-560C-87C0-BA53-3AC334FB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hu-HU" dirty="0"/>
              <a:t>Sárszentlőrinc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817D13-DC1F-7BE8-6581-712118DF2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798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1831-ben Sárszentlőrincre költöztek 1833 nyaráig élt itt szüleivel.</a:t>
            </a:r>
          </a:p>
          <a:p>
            <a:pPr marL="0" indent="0">
              <a:buNone/>
            </a:pPr>
            <a:r>
              <a:rPr lang="hu-HU" sz="2400" dirty="0" err="1"/>
              <a:t>Haag</a:t>
            </a:r>
            <a:r>
              <a:rPr lang="hu-HU" sz="2400" dirty="0"/>
              <a:t> Péter professzor tanította az Evangélikus algimnáziumban, az első tanévben.</a:t>
            </a:r>
          </a:p>
          <a:p>
            <a:pPr marL="0" indent="0">
              <a:buNone/>
            </a:pPr>
            <a:r>
              <a:rPr lang="hu-HU" sz="2400" dirty="0"/>
              <a:t>A professzort forradalmi, lázító </a:t>
            </a:r>
            <a:r>
              <a:rPr lang="hu-HU" sz="2400" dirty="0" err="1"/>
              <a:t>beszédei</a:t>
            </a:r>
            <a:r>
              <a:rPr lang="hu-HU" sz="2400" dirty="0"/>
              <a:t> miatt eltanácsolták az iskolából.</a:t>
            </a:r>
          </a:p>
          <a:p>
            <a:pPr marL="0" indent="0">
              <a:buNone/>
            </a:pPr>
            <a:r>
              <a:rPr lang="hu-HU" sz="2400" dirty="0"/>
              <a:t>Helyére </a:t>
            </a:r>
            <a:r>
              <a:rPr lang="hu-HU" sz="2400" dirty="0" err="1"/>
              <a:t>Lehr</a:t>
            </a:r>
            <a:r>
              <a:rPr lang="hu-HU" sz="2400" dirty="0"/>
              <a:t> András került, aki a magyar nyelv és a klasszikus magyar irodalom kiváló tanítója volt.</a:t>
            </a:r>
          </a:p>
          <a:p>
            <a:pPr marL="0" indent="0">
              <a:buNone/>
            </a:pPr>
            <a:r>
              <a:rPr lang="hu-HU" sz="2400" dirty="0"/>
              <a:t>Petőfi itt tanulta meg a szép és hibátlan írást, a szónoklást és a szavalást.</a:t>
            </a:r>
          </a:p>
          <a:p>
            <a:pPr marL="0" indent="0">
              <a:buNone/>
            </a:pPr>
            <a:r>
              <a:rPr lang="hu-HU" sz="2400" dirty="0"/>
              <a:t>Itt barátkozott össze Sass Istvánnal, aki örök barátja volt Petőfinek.</a:t>
            </a:r>
          </a:p>
          <a:p>
            <a:pPr marL="0" indent="0">
              <a:buNone/>
            </a:pPr>
            <a:r>
              <a:rPr lang="hu-HU" sz="2400" dirty="0"/>
              <a:t>Szerette az iskolát és itt boldog gyermekévei voltak. </a:t>
            </a:r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B12FABE-8E7E-53E6-3171-B13E58CC1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83" y="4474161"/>
            <a:ext cx="2691619" cy="2018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6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731751-6C85-CDB4-3B7F-3688464F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r>
              <a:rPr lang="hu-HU" dirty="0"/>
              <a:t>Pest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72C8CE-C0DF-F234-4B81-B2CCF04FC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10" y="1253331"/>
            <a:ext cx="10515600" cy="4351338"/>
          </a:xfrm>
        </p:spPr>
        <p:txBody>
          <a:bodyPr>
            <a:normAutofit/>
          </a:bodyPr>
          <a:lstStyle/>
          <a:p>
            <a:r>
              <a:rPr lang="hu-HU" sz="2400" dirty="0"/>
              <a:t>Pesti Evangélikus gimnázium</a:t>
            </a:r>
          </a:p>
          <a:p>
            <a:pPr marL="0" indent="0">
              <a:buNone/>
            </a:pPr>
            <a:r>
              <a:rPr lang="hu-HU" sz="2400" dirty="0"/>
              <a:t>1833-tól 1834-ig apja német nyelvtanulás céljából íratta be az iskolába.</a:t>
            </a:r>
          </a:p>
          <a:p>
            <a:pPr marL="0" indent="0">
              <a:buNone/>
            </a:pPr>
            <a:r>
              <a:rPr lang="hu-HU" sz="2400" dirty="0"/>
              <a:t>A pesten töltött évek alatt rossz volt a bizonyítványa, volt olyan év hogy majdnem megbukott.</a:t>
            </a:r>
          </a:p>
          <a:p>
            <a:r>
              <a:rPr lang="hu-HU" sz="2400" dirty="0"/>
              <a:t>Pesti Piarista gimnázium </a:t>
            </a:r>
          </a:p>
          <a:p>
            <a:pPr marL="0" indent="0">
              <a:buNone/>
            </a:pPr>
            <a:r>
              <a:rPr lang="hu-HU" sz="2400" dirty="0"/>
              <a:t>1834-ben apja átíratta a német nyelvű gimnáziumba.</a:t>
            </a:r>
          </a:p>
          <a:p>
            <a:pPr marL="0" indent="0">
              <a:buNone/>
            </a:pPr>
            <a:r>
              <a:rPr lang="hu-HU" sz="2400" dirty="0"/>
              <a:t>Itt leginkább rajzból és magyar nyelvből volt jó. </a:t>
            </a:r>
          </a:p>
          <a:p>
            <a:pPr marL="0" indent="0">
              <a:buNone/>
            </a:pPr>
            <a:r>
              <a:rPr lang="hu-HU" sz="2400" dirty="0"/>
              <a:t>Szülei hírül vették, hogy gyermekük a színházak körül ólálkodik, ezért keresztapja </a:t>
            </a:r>
            <a:r>
              <a:rPr lang="hu-HU" sz="2400" dirty="0" err="1"/>
              <a:t>Martiny</a:t>
            </a:r>
            <a:r>
              <a:rPr lang="hu-HU" sz="2400" dirty="0"/>
              <a:t> Károly rábeszélésére elvitték Aszódra.</a:t>
            </a:r>
          </a:p>
          <a:p>
            <a:pPr marL="0" indent="0">
              <a:buNone/>
            </a:pPr>
            <a:r>
              <a:rPr lang="hu-HU" sz="2400" dirty="0"/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2342FF1-7D5D-7CF6-685D-CAFB7153C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61" y="4985256"/>
            <a:ext cx="2675137" cy="173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5DE5F5B-9B80-D589-21ED-5C0B134BA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5" y="4736606"/>
            <a:ext cx="2649985" cy="1987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58CAB7F-0B91-0768-1EB4-85522B67E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84" y="5021841"/>
            <a:ext cx="3171547" cy="183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44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658231-60B6-9150-9300-60589AA2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Aszód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9C2828-F7B5-85D7-94AE-C9B95414C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1835-1838. az evangélikus algimnáziumba járt. </a:t>
            </a:r>
            <a:r>
              <a:rPr lang="hu-HU" sz="2400" dirty="0" err="1"/>
              <a:t>Koren</a:t>
            </a:r>
            <a:r>
              <a:rPr lang="hu-HU" sz="2400" dirty="0"/>
              <a:t> István keze alatt jeles, szorgalmas tanuló volt. A kisdiák sokat olvasott, tanult latinul és németül.</a:t>
            </a:r>
          </a:p>
          <a:p>
            <a:pPr marL="0" indent="0">
              <a:buNone/>
            </a:pPr>
            <a:r>
              <a:rPr lang="hu-HU" sz="2400" dirty="0"/>
              <a:t>Itt lett először szerelmes (</a:t>
            </a:r>
            <a:r>
              <a:rPr lang="hu-HU" sz="2400" dirty="0" err="1"/>
              <a:t>Cancsinyi</a:t>
            </a:r>
            <a:r>
              <a:rPr lang="hu-HU" sz="2400" dirty="0"/>
              <a:t> Emíliába) itt akart beállni színésznek, itt írta első versét. 1838-ban a tanévzáró ünnepségen ő mondta a búcsúbeszédet.</a:t>
            </a:r>
          </a:p>
          <a:p>
            <a:pPr marL="0" indent="0">
              <a:buNone/>
            </a:pPr>
            <a:r>
              <a:rPr lang="hu-HU" sz="2400" dirty="0"/>
              <a:t>Kimagasló eredményeket ért el de szülei vagyonában az 1838-as nagy árvíz jókora kárt okozott így anyagi okok miatt nem folytathatta Aszódon a tanulmányait. </a:t>
            </a:r>
          </a:p>
          <a:p>
            <a:pPr marL="0" indent="0">
              <a:buNone/>
            </a:pPr>
            <a:r>
              <a:rPr lang="hu-HU" sz="2400" dirty="0"/>
              <a:t>Iskola társai:  </a:t>
            </a:r>
            <a:r>
              <a:rPr lang="hu-HU" sz="2400" dirty="0" err="1"/>
              <a:t>Csörföly</a:t>
            </a:r>
            <a:r>
              <a:rPr lang="hu-HU" sz="2400" dirty="0"/>
              <a:t> Lajos, </a:t>
            </a:r>
            <a:r>
              <a:rPr lang="hu-HU" sz="2400" dirty="0" err="1"/>
              <a:t>Delhányi</a:t>
            </a:r>
            <a:r>
              <a:rPr lang="hu-HU" sz="2400" dirty="0"/>
              <a:t> Zsigmond, Török Gyula. 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FE518E4-8169-AE6B-8E6C-63CB19007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92" y="4500979"/>
            <a:ext cx="2684750" cy="235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A4C25B2-5028-09B5-816A-F19849DE8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60" y="4496293"/>
            <a:ext cx="3302863" cy="220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32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55E38F-45FD-E959-4DCF-DE91CDCD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648"/>
          </a:xfrm>
        </p:spPr>
        <p:txBody>
          <a:bodyPr/>
          <a:lstStyle/>
          <a:p>
            <a:r>
              <a:rPr lang="hu-HU" dirty="0"/>
              <a:t>Selmecbánya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A3491F-C392-3715-3CE6-EDEF2FA0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404"/>
            <a:ext cx="10515600" cy="4211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1838 Selmecbányai evangélikus Líceumba került. Tanulmányai romlottak érdeklődni kezdett a korabeli nemzeti és irodalmi küzdelmek iránt. Csatlakozott a Nemes Magyar Társaság nevű önképző körhöz. </a:t>
            </a:r>
          </a:p>
          <a:p>
            <a:pPr marL="0" indent="0">
              <a:buNone/>
            </a:pPr>
            <a:r>
              <a:rPr lang="hu-HU" sz="2400" dirty="0"/>
              <a:t>Fél évi vizsgái rosszul sikerültek, egyik szláv érzelmű tanárától magyar történelemből elégtelent kapott. Apja erre megírta neki, hogy megtagad tőle minden támogatást. Megkezdődtek a vándor évei. </a:t>
            </a:r>
          </a:p>
          <a:p>
            <a:pPr marL="0" indent="0">
              <a:buNone/>
            </a:pPr>
            <a:r>
              <a:rPr lang="hu-HU" sz="2400" dirty="0"/>
              <a:t>1839-ben Pestre megy gyalog, beállt a Nemzeti Színházba kisegítő munkásnak.</a:t>
            </a:r>
          </a:p>
          <a:p>
            <a:pPr marL="0" indent="0">
              <a:buNone/>
            </a:pPr>
            <a:r>
              <a:rPr lang="hu-HU" sz="2400" dirty="0"/>
              <a:t>1839 Sopronba beállt önkéntes katonának.  1841-ben betegség miatt leszerelték.</a:t>
            </a:r>
          </a:p>
          <a:p>
            <a:pPr marL="0" indent="0">
              <a:buNone/>
            </a:pPr>
            <a:r>
              <a:rPr lang="hu-HU" sz="2400" dirty="0"/>
              <a:t>1841 októberében Pápán visszatér a tanuláshoz.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0DD952E-9951-B2F1-1AE6-C08ABD945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4" y="4866304"/>
            <a:ext cx="2637361" cy="187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B810810-89B3-139B-F023-625444D32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71" y="4699108"/>
            <a:ext cx="2954920" cy="196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085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939D8C-B3FC-E9F3-0FD8-9449567C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983"/>
            <a:ext cx="10515600" cy="948770"/>
          </a:xfrm>
        </p:spPr>
        <p:txBody>
          <a:bodyPr/>
          <a:lstStyle/>
          <a:p>
            <a:r>
              <a:rPr lang="hu-HU" dirty="0"/>
              <a:t>Pápa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F9F856-79C7-1CA6-2AC1-076969594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4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1842 októberében ment Pápára tanulni. </a:t>
            </a:r>
          </a:p>
          <a:p>
            <a:pPr marL="0" indent="0">
              <a:buNone/>
            </a:pPr>
            <a:r>
              <a:rPr lang="hu-HU" sz="2400" dirty="0"/>
              <a:t>Nem túl szorgalmas diák a humán jellegű és idegen nyelvű órákon jól érezte magát, a reál tárgyak és a történelem kínt jelentett neki. </a:t>
            </a:r>
          </a:p>
          <a:p>
            <a:pPr marL="0" indent="0">
              <a:buNone/>
            </a:pPr>
            <a:r>
              <a:rPr lang="hu-HU" sz="2400" dirty="0"/>
              <a:t>Anyagi helyzete nagyon rossz volt. Török Pálnak olvasta fel a Pesti Hírlapot, aki ezért meleg ételt és ebédet adott. Emellett Írnoki munkát és </a:t>
            </a:r>
            <a:r>
              <a:rPr lang="hu-HU" sz="2400" dirty="0" err="1"/>
              <a:t>korrepetációt</a:t>
            </a:r>
            <a:r>
              <a:rPr lang="hu-HU" sz="2400" dirty="0"/>
              <a:t> is vállalt.</a:t>
            </a:r>
          </a:p>
          <a:p>
            <a:pPr marL="0" indent="0">
              <a:buNone/>
            </a:pPr>
            <a:r>
              <a:rPr lang="hu-HU" sz="2400" dirty="0"/>
              <a:t>Itt kötött szoros barátságot Jókai Mór íróval és </a:t>
            </a:r>
            <a:r>
              <a:rPr lang="hu-HU" sz="2400" dirty="0" err="1"/>
              <a:t>Orlai</a:t>
            </a:r>
            <a:r>
              <a:rPr lang="hu-HU" sz="2400" dirty="0"/>
              <a:t> </a:t>
            </a:r>
            <a:r>
              <a:rPr lang="hu-HU" sz="2400" dirty="0" err="1"/>
              <a:t>Petrich</a:t>
            </a:r>
            <a:r>
              <a:rPr lang="hu-HU" sz="2400" dirty="0"/>
              <a:t> Soma festőművésszel. </a:t>
            </a:r>
          </a:p>
          <a:p>
            <a:pPr marL="0" indent="0">
              <a:buNone/>
            </a:pPr>
            <a:r>
              <a:rPr lang="hu-HU" sz="2400" dirty="0"/>
              <a:t>Részt vesz a pápai kollégiumi képző társulatban, melynek tagjainak szavalói, szónoki, előadói pályafutása itt indul meg. Verseivel országos nyilvánosság előtt is fellép Petőfi Sándor néven. A következő tanévet nem tudja finanszírozni így végleg abbahagyja a tanulmányait.  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A5E5B0F-20BB-46A1-E028-2462C1001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07" y="4796721"/>
            <a:ext cx="2799393" cy="190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FBB1FF1-EF07-D0A7-95CC-12C0F3218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16" y="4898503"/>
            <a:ext cx="2772001" cy="180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03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48BD6D-368D-D5F1-9C76-BE1FC652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68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/>
              <a:t>Források:</a:t>
            </a:r>
            <a:r>
              <a:rPr lang="hu-HU" sz="2400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8E832D-90F6-65CF-B32E-D5840B00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8" y="1825625"/>
            <a:ext cx="10515600" cy="4351338"/>
          </a:xfrm>
        </p:spPr>
        <p:txBody>
          <a:bodyPr>
            <a:normAutofit/>
          </a:bodyPr>
          <a:lstStyle/>
          <a:p>
            <a:r>
              <a:rPr lang="hu-HU" sz="2400" dirty="0"/>
              <a:t>arcanum.com / Magyar irodalomtörténet  Pintér Jenő </a:t>
            </a:r>
          </a:p>
          <a:p>
            <a:r>
              <a:rPr lang="hu-HU" sz="2400" dirty="0" err="1"/>
              <a:t>slideplayer</a:t>
            </a:r>
            <a:r>
              <a:rPr lang="hu-HU" sz="2400" dirty="0"/>
              <a:t> .hu / A Nemzet Költője </a:t>
            </a:r>
          </a:p>
          <a:p>
            <a:r>
              <a:rPr lang="hu-HU" sz="2400" dirty="0" err="1"/>
              <a:t>petofiturakor</a:t>
            </a:r>
            <a:r>
              <a:rPr lang="hu-HU" sz="2400" dirty="0"/>
              <a:t> .hu / Petőfi-emléktáblák </a:t>
            </a:r>
          </a:p>
          <a:p>
            <a:r>
              <a:rPr lang="hu-HU" sz="2400" dirty="0" err="1"/>
              <a:t>mek</a:t>
            </a:r>
            <a:r>
              <a:rPr lang="hu-HU" sz="2400" dirty="0"/>
              <a:t>. </a:t>
            </a:r>
            <a:r>
              <a:rPr lang="hu-HU" sz="2400" dirty="0" err="1"/>
              <a:t>oszk</a:t>
            </a:r>
            <a:r>
              <a:rPr lang="hu-HU" sz="2400" dirty="0"/>
              <a:t> .hu /Petőfi Sárszentlőrincen </a:t>
            </a:r>
          </a:p>
          <a:p>
            <a:r>
              <a:rPr lang="hu-HU" sz="2400" dirty="0"/>
              <a:t>ma 7. </a:t>
            </a:r>
            <a:r>
              <a:rPr lang="hu-HU" sz="2400" dirty="0" err="1"/>
              <a:t>sk</a:t>
            </a:r>
            <a:r>
              <a:rPr lang="hu-HU" sz="2400" dirty="0"/>
              <a:t>  / Petőfi-emlékév Aszód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13778EB-FE70-669B-C5AE-E7FC7B4DD636}"/>
              </a:ext>
            </a:extLst>
          </p:cNvPr>
          <p:cNvSpPr txBox="1"/>
          <p:nvPr/>
        </p:nvSpPr>
        <p:spPr>
          <a:xfrm>
            <a:off x="6094520" y="5905224"/>
            <a:ext cx="586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Készítette:</a:t>
            </a:r>
          </a:p>
          <a:p>
            <a:r>
              <a:rPr lang="hu-HU" sz="2400" dirty="0"/>
              <a:t>          Molnár Hanna 5.a osztályos tanuló </a:t>
            </a:r>
          </a:p>
        </p:txBody>
      </p:sp>
    </p:spTree>
    <p:extLst>
      <p:ext uri="{BB962C8B-B14F-4D97-AF65-F5344CB8AC3E}">
        <p14:creationId xmlns:p14="http://schemas.microsoft.com/office/powerpoint/2010/main" val="90789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561</Words>
  <Application>Microsoft Office PowerPoint</Application>
  <PresentationFormat>Szélesvásznú</PresentationFormat>
  <Paragraphs>57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PETŐFI SÁNDOR </vt:lpstr>
      <vt:lpstr>Iskolái vaktérképen </vt:lpstr>
      <vt:lpstr>Kecskemét </vt:lpstr>
      <vt:lpstr>Sárszentlőrinc</vt:lpstr>
      <vt:lpstr>Pest </vt:lpstr>
      <vt:lpstr>Aszód </vt:lpstr>
      <vt:lpstr>Selmecbánya </vt:lpstr>
      <vt:lpstr>Pápa</vt:lpstr>
      <vt:lpstr>Források: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PETŐFI SÁNDOR</dc:title>
  <dc:creator>Gergely Molnár</dc:creator>
  <cp:lastModifiedBy>Gergely Molnár</cp:lastModifiedBy>
  <cp:revision>4</cp:revision>
  <dcterms:created xsi:type="dcterms:W3CDTF">2023-02-19T20:40:52Z</dcterms:created>
  <dcterms:modified xsi:type="dcterms:W3CDTF">2023-02-21T19:46:25Z</dcterms:modified>
</cp:coreProperties>
</file>